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11" r:id="rId4"/>
    <p:sldId id="299" r:id="rId5"/>
    <p:sldId id="300" r:id="rId6"/>
    <p:sldId id="301" r:id="rId7"/>
    <p:sldId id="302" r:id="rId8"/>
    <p:sldId id="280" r:id="rId9"/>
    <p:sldId id="256" r:id="rId10"/>
    <p:sldId id="257" r:id="rId11"/>
    <p:sldId id="263" r:id="rId12"/>
    <p:sldId id="264" r:id="rId13"/>
    <p:sldId id="258" r:id="rId14"/>
    <p:sldId id="265" r:id="rId15"/>
    <p:sldId id="266" r:id="rId16"/>
    <p:sldId id="267" r:id="rId17"/>
    <p:sldId id="268" r:id="rId18"/>
    <p:sldId id="269" r:id="rId19"/>
    <p:sldId id="259" r:id="rId20"/>
    <p:sldId id="287" r:id="rId21"/>
    <p:sldId id="274" r:id="rId22"/>
    <p:sldId id="282" r:id="rId23"/>
    <p:sldId id="281" r:id="rId24"/>
    <p:sldId id="286" r:id="rId25"/>
    <p:sldId id="285" r:id="rId26"/>
    <p:sldId id="288" r:id="rId27"/>
    <p:sldId id="309" r:id="rId28"/>
    <p:sldId id="310" r:id="rId29"/>
    <p:sldId id="262" r:id="rId30"/>
    <p:sldId id="279" r:id="rId31"/>
    <p:sldId id="289" r:id="rId32"/>
    <p:sldId id="277" r:id="rId33"/>
    <p:sldId id="304" r:id="rId34"/>
    <p:sldId id="306" r:id="rId35"/>
    <p:sldId id="305" r:id="rId36"/>
    <p:sldId id="312" r:id="rId37"/>
    <p:sldId id="308" r:id="rId38"/>
    <p:sldId id="307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9B7-0F39-497C-A4EB-D32D8B5B2A04}" type="datetimeFigureOut">
              <a:rPr lang="de-DE" smtClean="0"/>
              <a:pPr/>
              <a:t>04.06.2020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ILRFLu_Zn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LRFLu_ZnM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1.mp3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LRFLu_ZnM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2.mp3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3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3.mp3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4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1.mp3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2.mp3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3.mp3" TargetMode="Externa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Demo-Schritt4.mp3" TargetMode="Externa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TypischeEffekte\Komplexer-Wah-Effekt.mp3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Moog-Synthis\TypischeEffekte\Sequencer-Effekt.mp3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M-2020\KURS2020\07Moog\Moog-Modular-Sequencer-Demo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EM-2020\KURS2020\07Moog\Typische-Analog-Effekte-advanced.mp3" TargetMode="External"/><Relationship Id="rId1" Type="http://schemas.openxmlformats.org/officeDocument/2006/relationships/audio" Target="file:///D:\EM-2020\KURS2020\07Moog\Typische-Analog-Effekt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M-2020\KURS2020\07Moog\Modularkonzerte2019.mp4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The%20RCA%20Electronic%20Music%20Synthesizer%20-%20The%20Well-Tempered%20Clavier-%20Fugue%20No.%202%20(1955)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switchedOnBach\SWB-II-F-Dur-Invention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D3857CD3-74E8-4BA3-A188-107D06F49BAD}"/>
              </a:ext>
            </a:extLst>
          </p:cNvPr>
          <p:cNvSpPr txBox="1"/>
          <p:nvPr/>
        </p:nvSpPr>
        <p:spPr>
          <a:xfrm>
            <a:off x="683568" y="1052736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7BA2BB49-5A58-4E35-9E32-7E61E9343995}"/>
              </a:ext>
            </a:extLst>
          </p:cNvPr>
          <p:cNvSpPr txBox="1"/>
          <p:nvPr/>
        </p:nvSpPr>
        <p:spPr>
          <a:xfrm>
            <a:off x="1331640" y="2348880"/>
            <a:ext cx="5688632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Moog und die Folgen</a:t>
            </a:r>
            <a:endParaRPr lang="de-DE" sz="3200" dirty="0"/>
          </a:p>
          <a:p>
            <a:pPr algn="ctr"/>
            <a:r>
              <a:rPr lang="de-DE" sz="2400" dirty="0" smtClean="0"/>
              <a:t>modular, analog, spannungsgesteuert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4581128"/>
            <a:ext cx="4465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12.15 </a:t>
            </a:r>
            <a:r>
              <a:rPr lang="de-DE" b="1" dirty="0" smtClean="0"/>
              <a:t>Einführung</a:t>
            </a:r>
            <a:endParaRPr lang="de-DE" b="1" dirty="0"/>
          </a:p>
          <a:p>
            <a:r>
              <a:rPr lang="de-DE" b="1" dirty="0" smtClean="0"/>
              <a:t>12.45 Musikbeispiele (einzeln oder Gruppen)</a:t>
            </a:r>
            <a:endParaRPr lang="de-DE" b="1" dirty="0"/>
          </a:p>
          <a:p>
            <a:r>
              <a:rPr lang="de-DE" b="1" dirty="0" smtClean="0"/>
              <a:t>13.15 </a:t>
            </a:r>
            <a:r>
              <a:rPr lang="de-DE" b="1" i="1" dirty="0" err="1" smtClean="0"/>
              <a:t>Ambient</a:t>
            </a:r>
            <a:r>
              <a:rPr lang="de-DE" b="1" dirty="0" smtClean="0"/>
              <a:t> und Brian Eno (Referat)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1419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Analoger</a:t>
            </a:r>
            <a:r>
              <a:rPr lang="de-DE" b="1" dirty="0" smtClean="0"/>
              <a:t>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1484784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="1" dirty="0" smtClean="0"/>
              <a:t>analog</a:t>
            </a:r>
            <a:r>
              <a:rPr lang="de-DE" dirty="0" smtClean="0"/>
              <a:t>“ betrifft die (innere) Bauweise der Moduln.</a:t>
            </a:r>
          </a:p>
          <a:p>
            <a:r>
              <a:rPr lang="de-DE" dirty="0" smtClean="0"/>
              <a:t>Alle MODULE arbeiten „analog“, also mit elektrischen Spannungen, die beliebig klein bzw. fein abgestuft sein können. </a:t>
            </a:r>
          </a:p>
          <a:p>
            <a:r>
              <a:rPr lang="de-DE" dirty="0" smtClean="0"/>
              <a:t>Dazu gibt es traditionelle Bauteile wie </a:t>
            </a:r>
          </a:p>
          <a:p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Elektronenröhre,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Transistor,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Kondensator,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Widerstand(spule)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metallene Leitungen.</a:t>
            </a:r>
            <a:endParaRPr lang="de-DE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3491880" y="3284984"/>
            <a:ext cx="432048" cy="12241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139952" y="3717032"/>
            <a:ext cx="170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„Schwingkreise“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139952" y="472514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2843808" y="551723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1547664" y="4797152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pic>
        <p:nvPicPr>
          <p:cNvPr id="8194" name="Picture 2" descr="Elektromagnetische Schwingungen - Elektromagnetis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374261" cy="194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</a:t>
            </a:r>
            <a:r>
              <a:rPr lang="de-DE" b="1" dirty="0" smtClean="0">
                <a:solidFill>
                  <a:srgbClr val="FF0000"/>
                </a:solidFill>
              </a:rPr>
              <a:t>modularer</a:t>
            </a:r>
            <a:r>
              <a:rPr lang="de-DE" b="1" dirty="0" smtClean="0"/>
              <a:t>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="1" dirty="0" smtClean="0"/>
              <a:t>modular</a:t>
            </a:r>
            <a:r>
              <a:rPr lang="de-DE" dirty="0" smtClean="0"/>
              <a:t>“ betrifft das gegenseitige Verhältnis der Moduln:</a:t>
            </a:r>
          </a:p>
          <a:p>
            <a:r>
              <a:rPr lang="de-DE" dirty="0" smtClean="0"/>
              <a:t>Alle MODULE sind beliebig miteinander kombinierbar und arbeiten vollkommen „selbständig“. Die wichtigsten Module sind:</a:t>
            </a:r>
          </a:p>
          <a:p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Oszillator (OSZ): erzeugt </a:t>
            </a:r>
            <a:r>
              <a:rPr lang="de-DE" b="1" dirty="0" smtClean="0">
                <a:solidFill>
                  <a:schemeClr val="accent1"/>
                </a:solidFill>
              </a:rPr>
              <a:t>Audiosignale</a:t>
            </a:r>
            <a:r>
              <a:rPr lang="de-DE" dirty="0" smtClean="0"/>
              <a:t>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Filter (FIL): modifiziert die Qualität eines </a:t>
            </a:r>
            <a:r>
              <a:rPr lang="de-DE" b="1" dirty="0" smtClean="0">
                <a:solidFill>
                  <a:schemeClr val="accent1"/>
                </a:solidFill>
              </a:rPr>
              <a:t>Audiosignals</a:t>
            </a:r>
            <a:r>
              <a:rPr lang="de-DE" dirty="0" smtClean="0"/>
              <a:t>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Verstärker (AMP): modifiziert die Quantität (Amplitude) eines </a:t>
            </a:r>
            <a:r>
              <a:rPr lang="de-DE" b="1" dirty="0" smtClean="0">
                <a:solidFill>
                  <a:schemeClr val="accent1"/>
                </a:solidFill>
              </a:rPr>
              <a:t>Audiosigna</a:t>
            </a:r>
            <a:r>
              <a:rPr lang="de-DE" dirty="0" smtClean="0"/>
              <a:t>ls,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Hüllkurvengenerator (ENV): erzeugt einen Ablauf von 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Steuerspannung</a:t>
            </a:r>
            <a:r>
              <a:rPr lang="de-DE" dirty="0" smtClean="0"/>
              <a:t>en,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Keyboard (KBD): erzeugt (1) 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Steuerspannung</a:t>
            </a:r>
            <a:r>
              <a:rPr lang="de-DE" dirty="0" smtClean="0"/>
              <a:t>en für den OSZ („Frequenz“) und (2)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Triggerimpulse</a:t>
            </a:r>
            <a:r>
              <a:rPr lang="de-DE" dirty="0" smtClean="0"/>
              <a:t> zum </a:t>
            </a:r>
            <a:r>
              <a:rPr lang="de-DE" dirty="0" err="1" smtClean="0"/>
              <a:t>triggern</a:t>
            </a:r>
            <a:r>
              <a:rPr lang="de-DE" dirty="0" smtClean="0"/>
              <a:t> eines ENV.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508104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3563888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12" name="Rechteck 11"/>
          <p:cNvSpPr/>
          <p:nvPr/>
        </p:nvSpPr>
        <p:spPr>
          <a:xfrm>
            <a:off x="1547664" y="4797152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13" name="Rechteck 12"/>
          <p:cNvSpPr/>
          <p:nvPr/>
        </p:nvSpPr>
        <p:spPr>
          <a:xfrm>
            <a:off x="1547664" y="6093296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63888" y="609329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580112" y="6165304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483768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4499992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979712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3995936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6012160" y="5373216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555776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572000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1187624" y="4581128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6588224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</a:t>
            </a:r>
            <a:r>
              <a:rPr lang="de-DE" b="1" dirty="0" smtClean="0">
                <a:solidFill>
                  <a:srgbClr val="FF0000"/>
                </a:solidFill>
              </a:rPr>
              <a:t>spannungsgesteuerte</a:t>
            </a:r>
            <a:r>
              <a:rPr lang="de-DE" b="1" dirty="0" smtClean="0"/>
              <a:t>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="1" dirty="0" smtClean="0"/>
              <a:t>spannungsgesteuert</a:t>
            </a:r>
            <a:r>
              <a:rPr lang="de-DE" dirty="0" smtClean="0"/>
              <a:t>“ betrifft die Bedienung der Moduln, d.h. die Art und Weise, wie die Modul-Parameter verändert werden können.</a:t>
            </a:r>
          </a:p>
          <a:p>
            <a:r>
              <a:rPr lang="de-DE" dirty="0" smtClean="0"/>
              <a:t>Die Parameter aller Moduln sind sowohl „von Hand“ (mittels Regler) als auch durch elektrische Spannungen steuerbar. Steuerspannungen produzieren folgende Moduln:</a:t>
            </a:r>
          </a:p>
          <a:p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Niederfrequente Oszillatoren (MOD): für Vibrato, Tremolo etc.,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Keyboard (KBD): für die Frequenz eines OSZ (Tonhöhe) oder FIL (Klangfarbe),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Hüllkurvengenerator (ENV): für Klangfarbe, Amplitude etc.,</a:t>
            </a:r>
          </a:p>
          <a:p>
            <a:pPr marL="180975" indent="-180975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508104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3563888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547664" y="4797152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7" name="Rechteck 6"/>
          <p:cNvSpPr/>
          <p:nvPr/>
        </p:nvSpPr>
        <p:spPr>
          <a:xfrm>
            <a:off x="1547664" y="6093296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63888" y="609329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80112" y="6165304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483768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499992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979712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3995936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6012160" y="5373216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555776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572000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187624" y="4581128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588224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619672" y="386104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35896" y="3861048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52120" y="393305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051720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4067944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6084168" y="314096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27784" y="4077072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644008" y="4077072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59632" y="1772816"/>
            <a:ext cx="425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Wie funktioniert nun solch ein Synthesizer?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971600" y="5445224"/>
            <a:ext cx="718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Siehe auch das Video zur </a:t>
            </a:r>
            <a:r>
              <a:rPr lang="de-DE" sz="1400" dirty="0" err="1" smtClean="0"/>
              <a:t>App</a:t>
            </a:r>
            <a:r>
              <a:rPr lang="de-DE" sz="1400" dirty="0" smtClean="0"/>
              <a:t> „</a:t>
            </a:r>
            <a:r>
              <a:rPr lang="de-DE" sz="1400" dirty="0" err="1" smtClean="0"/>
              <a:t>ModSynth</a:t>
            </a:r>
            <a:r>
              <a:rPr lang="de-DE" sz="1400" dirty="0" smtClean="0"/>
              <a:t>“: </a:t>
            </a:r>
            <a:r>
              <a:rPr lang="de-DE" sz="1400" b="1" dirty="0" smtClean="0">
                <a:hlinkClick r:id="rId2"/>
              </a:rPr>
              <a:t>https://www.youtube.com/watch?v=wILRFLu_ZnM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59632" y="1772816"/>
            <a:ext cx="10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Schritt 1 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971600" y="5445224"/>
            <a:ext cx="718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Siehe auch das Video zur </a:t>
            </a:r>
            <a:r>
              <a:rPr lang="de-DE" sz="1400" dirty="0" err="1" smtClean="0"/>
              <a:t>App</a:t>
            </a:r>
            <a:r>
              <a:rPr lang="de-DE" sz="1400" dirty="0" smtClean="0"/>
              <a:t> „</a:t>
            </a:r>
            <a:r>
              <a:rPr lang="de-DE" sz="1400" dirty="0" err="1" smtClean="0"/>
              <a:t>ModSynth</a:t>
            </a:r>
            <a:r>
              <a:rPr lang="de-DE" sz="1400" dirty="0" smtClean="0"/>
              <a:t>“: </a:t>
            </a:r>
            <a:r>
              <a:rPr lang="de-DE" sz="1400" b="1" dirty="0" smtClean="0">
                <a:hlinkClick r:id="rId3"/>
              </a:rPr>
              <a:t>https://www.youtube.com/watch?v=wILRFLu_ZnM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403648" y="3573016"/>
            <a:ext cx="556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OSZ erzeugt eine Dauerschwingung, das über einen FIL</a:t>
            </a:r>
          </a:p>
          <a:p>
            <a:r>
              <a:rPr lang="de-DE" dirty="0" smtClean="0"/>
              <a:t> und AMP zum Ausgang läuft und als Dauerton hörbar ist.</a:t>
            </a:r>
            <a:endParaRPr lang="de-DE" dirty="0"/>
          </a:p>
        </p:txBody>
      </p:sp>
      <p:pic>
        <p:nvPicPr>
          <p:cNvPr id="21" name="Demo-Schritt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619672" y="386104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051720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59632" y="1772816"/>
            <a:ext cx="339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Schritt 2 (verschiedene Tonhöhen)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971600" y="5445224"/>
            <a:ext cx="718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Siehe auch das Video zur </a:t>
            </a:r>
            <a:r>
              <a:rPr lang="de-DE" sz="1400" dirty="0" err="1" smtClean="0"/>
              <a:t>App</a:t>
            </a:r>
            <a:r>
              <a:rPr lang="de-DE" sz="1400" dirty="0" smtClean="0"/>
              <a:t> „</a:t>
            </a:r>
            <a:r>
              <a:rPr lang="de-DE" sz="1400" dirty="0" err="1" smtClean="0"/>
              <a:t>ModSynth</a:t>
            </a:r>
            <a:r>
              <a:rPr lang="de-DE" sz="1400" dirty="0" smtClean="0"/>
              <a:t>“: </a:t>
            </a:r>
            <a:r>
              <a:rPr lang="de-DE" sz="1400" b="1" dirty="0" smtClean="0">
                <a:hlinkClick r:id="rId3"/>
              </a:rPr>
              <a:t>https://www.youtube.com/watch?v=wILRFLu_ZnM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131841" y="342900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KBD erzeugt Steuerspannungen zur Frequenzsteuerung des OSZ. Aber immer noch hört man Dauerton!</a:t>
            </a:r>
            <a:endParaRPr lang="de-DE" dirty="0"/>
          </a:p>
        </p:txBody>
      </p:sp>
      <p:pic>
        <p:nvPicPr>
          <p:cNvPr id="22" name="Demo-Schritt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619672" y="386104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52120" y="393305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051720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6084168" y="314096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27784" y="4077072"/>
            <a:ext cx="28083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59632" y="1772816"/>
            <a:ext cx="309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Schritt 3 (KBD-gesteuerter Ton)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99592" y="49411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ENV stellt AMP zunächst auf Null („zu“). KBD „Tastendruck“ gibt einen </a:t>
            </a:r>
            <a:r>
              <a:rPr lang="de-DE" dirty="0" err="1" smtClean="0"/>
              <a:t>Triggerimpuls</a:t>
            </a:r>
            <a:r>
              <a:rPr lang="de-DE" dirty="0" smtClean="0"/>
              <a:t> an ENV. Daraufhin beginnt ENV mit dem Aussenden von Steuerspannungen, die den AMP öffnen. KBD „Tastenloslassen“ gibt einen zweiten </a:t>
            </a:r>
            <a:r>
              <a:rPr lang="de-DE" dirty="0" err="1" smtClean="0"/>
              <a:t>Triggerimpuls</a:t>
            </a:r>
            <a:r>
              <a:rPr lang="de-DE" dirty="0" smtClean="0"/>
              <a:t> an ENV, der den AMP wieder auf „0“ stellt.</a:t>
            </a:r>
            <a:endParaRPr lang="de-DE" dirty="0"/>
          </a:p>
        </p:txBody>
      </p:sp>
      <p:pic>
        <p:nvPicPr>
          <p:cNvPr id="22" name="Demo-Schritt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619672" y="386104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52120" y="393305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051720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6084168" y="314096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27784" y="4077072"/>
            <a:ext cx="28083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59632" y="1772816"/>
            <a:ext cx="309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Schritt 3 (KBD-gesteuerter Ton)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39552" y="50851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Der „klassische“ seit Moog allgemeingültige Ablauf der ENV-Steuerspannung ist:</a:t>
            </a:r>
            <a:endParaRPr lang="de-DE" dirty="0"/>
          </a:p>
        </p:txBody>
      </p:sp>
      <p:pic>
        <p:nvPicPr>
          <p:cNvPr id="19" name="Grafik 18" descr="Hüllkur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509120"/>
            <a:ext cx="4716016" cy="221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Demo-Schritt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Analoger, modularer, spannungsgesteuerter Synthesizer</a:t>
            </a:r>
          </a:p>
          <a:p>
            <a:r>
              <a:rPr lang="de-DE" b="1" dirty="0" smtClean="0"/>
              <a:t>(Prinzip „Moog“)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619672" y="386104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52120" y="393305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051720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6084168" y="314096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59632" y="1772816"/>
            <a:ext cx="341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Schritt 4 (Klangfarbenmodulation)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99592" y="494116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Auch die Filterfrequenz des FIL kann durch die Spannung eines ENV verändert werden. Bei Tastendruck ändert sich dadurch die Klangfarbe.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3635896" y="3861048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4067944" y="3068960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784" y="4077072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644008" y="4077072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5576" y="5733256"/>
            <a:ext cx="740055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Dieser Trick ist die Geburtsstunde des klassischen analogen Synthis-Sounds!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5" name="Demo-Schritt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BA2BB49-5A58-4E35-9E32-7E61E9343995}"/>
              </a:ext>
            </a:extLst>
          </p:cNvPr>
          <p:cNvSpPr txBox="1"/>
          <p:nvPr/>
        </p:nvSpPr>
        <p:spPr>
          <a:xfrm>
            <a:off x="1403648" y="404664"/>
            <a:ext cx="5688632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Moog und die Folgen</a:t>
            </a:r>
            <a:endParaRPr lang="de-DE" sz="3200" dirty="0"/>
          </a:p>
          <a:p>
            <a:pPr algn="ctr"/>
            <a:r>
              <a:rPr lang="de-DE" sz="2400" dirty="0" smtClean="0"/>
              <a:t>modular, analog, spannungsgesteuert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979712" y="1988840"/>
            <a:ext cx="468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„Synthesizer“ – von RCA (1955) bis Moog (1964)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51720" y="2780928"/>
            <a:ext cx="481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Moogs Erfindungen: modular, </a:t>
            </a:r>
            <a:r>
              <a:rPr lang="de-DE" dirty="0" err="1" smtClean="0"/>
              <a:t>spannungsesteuert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843808" y="3573016"/>
            <a:ext cx="25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musikalischen Folgen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4869160"/>
            <a:ext cx="14541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Synthi-Klassik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092280" y="4869160"/>
            <a:ext cx="10215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New Age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83768" y="4869160"/>
            <a:ext cx="11914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Synthi-Pop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67944" y="4869160"/>
            <a:ext cx="1262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Psychedelic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4869160"/>
            <a:ext cx="9888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Ambient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1875" y="5373216"/>
            <a:ext cx="72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Carlos</a:t>
            </a:r>
          </a:p>
          <a:p>
            <a:r>
              <a:rPr lang="de-DE" sz="1400" b="1" dirty="0" err="1" smtClean="0"/>
              <a:t>Tomita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27784" y="5445224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J.M. Jarre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995936" y="5517232"/>
            <a:ext cx="145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Tangerine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Dream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796136" y="551723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Brian Eno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5517232"/>
            <a:ext cx="1017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Erdenklang</a:t>
            </a:r>
            <a:endParaRPr lang="de-DE" sz="1400" b="1" dirty="0"/>
          </a:p>
        </p:txBody>
      </p:sp>
      <p:cxnSp>
        <p:nvCxnSpPr>
          <p:cNvPr id="17" name="Gerade Verbindung mit Pfeil 16"/>
          <p:cNvCxnSpPr>
            <a:stCxn id="5" idx="2"/>
            <a:endCxn id="6" idx="0"/>
          </p:cNvCxnSpPr>
          <p:nvPr/>
        </p:nvCxnSpPr>
        <p:spPr>
          <a:xfrm flipH="1">
            <a:off x="1122594" y="3942348"/>
            <a:ext cx="2988837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5" idx="2"/>
            <a:endCxn id="8" idx="0"/>
          </p:cNvCxnSpPr>
          <p:nvPr/>
        </p:nvCxnSpPr>
        <p:spPr>
          <a:xfrm flipH="1">
            <a:off x="3079476" y="3942348"/>
            <a:ext cx="1031955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5" idx="2"/>
            <a:endCxn id="9" idx="0"/>
          </p:cNvCxnSpPr>
          <p:nvPr/>
        </p:nvCxnSpPr>
        <p:spPr>
          <a:xfrm>
            <a:off x="4111431" y="3942348"/>
            <a:ext cx="587712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5" idx="2"/>
            <a:endCxn id="10" idx="0"/>
          </p:cNvCxnSpPr>
          <p:nvPr/>
        </p:nvCxnSpPr>
        <p:spPr>
          <a:xfrm>
            <a:off x="4111431" y="3942348"/>
            <a:ext cx="2035119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5" idx="2"/>
            <a:endCxn id="7" idx="0"/>
          </p:cNvCxnSpPr>
          <p:nvPr/>
        </p:nvCxnSpPr>
        <p:spPr>
          <a:xfrm>
            <a:off x="4111431" y="3942348"/>
            <a:ext cx="3491630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 nach unten 27"/>
          <p:cNvSpPr/>
          <p:nvPr/>
        </p:nvSpPr>
        <p:spPr>
          <a:xfrm>
            <a:off x="3995936" y="24208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399593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580112" y="2564904"/>
            <a:ext cx="864096" cy="432048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35896" y="2564904"/>
            <a:ext cx="864096" cy="432048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19672" y="2564904"/>
            <a:ext cx="864096" cy="4320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19672" y="3861048"/>
            <a:ext cx="864096" cy="4320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652120" y="3933056"/>
            <a:ext cx="864096" cy="43204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555776" y="2780928"/>
            <a:ext cx="936104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572000" y="2780928"/>
            <a:ext cx="936104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2051720" y="3068960"/>
            <a:ext cx="0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6084168" y="3140968"/>
            <a:ext cx="0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259632" y="2348880"/>
            <a:ext cx="5688632" cy="2160240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6660232" y="2780928"/>
            <a:ext cx="936104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635896" y="3861048"/>
            <a:ext cx="864096" cy="43204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067944" y="3068960"/>
            <a:ext cx="0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627784" y="4077072"/>
            <a:ext cx="936104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644008" y="4077072"/>
            <a:ext cx="936104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508104" y="393305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Analog-Sequenzer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5940152" y="692696"/>
            <a:ext cx="792088" cy="36004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39752" y="260648"/>
            <a:ext cx="864096" cy="20162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339752" y="2420888"/>
            <a:ext cx="1368152" cy="20162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932040" y="260648"/>
            <a:ext cx="504056" cy="201622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876256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067944" y="764704"/>
            <a:ext cx="79208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547664" y="2708920"/>
            <a:ext cx="72008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19672" y="620688"/>
            <a:ext cx="576064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84368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2915816" y="4725144"/>
            <a:ext cx="6046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OUT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508104" y="393305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Analog-Sequenzer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5940152" y="692696"/>
            <a:ext cx="792088" cy="36004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876256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067944" y="764704"/>
            <a:ext cx="79208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547664" y="2708920"/>
            <a:ext cx="72008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19672" y="620688"/>
            <a:ext cx="576064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43608" y="6093296"/>
            <a:ext cx="572593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KBD</a:t>
            </a:r>
            <a:endParaRPr lang="de-DE" dirty="0"/>
          </a:p>
        </p:txBody>
      </p:sp>
      <p:sp>
        <p:nvSpPr>
          <p:cNvPr id="23" name="Freihandform 22"/>
          <p:cNvSpPr/>
          <p:nvPr/>
        </p:nvSpPr>
        <p:spPr>
          <a:xfrm>
            <a:off x="2432649" y="1725283"/>
            <a:ext cx="414068" cy="2027208"/>
          </a:xfrm>
          <a:custGeom>
            <a:avLst/>
            <a:gdLst>
              <a:gd name="connsiteX0" fmla="*/ 414068 w 414068"/>
              <a:gd name="connsiteY0" fmla="*/ 2027208 h 2027208"/>
              <a:gd name="connsiteX1" fmla="*/ 405442 w 414068"/>
              <a:gd name="connsiteY1" fmla="*/ 1699404 h 2027208"/>
              <a:gd name="connsiteX2" fmla="*/ 396815 w 414068"/>
              <a:gd name="connsiteY2" fmla="*/ 1639019 h 2027208"/>
              <a:gd name="connsiteX3" fmla="*/ 388189 w 414068"/>
              <a:gd name="connsiteY3" fmla="*/ 1552755 h 2027208"/>
              <a:gd name="connsiteX4" fmla="*/ 370936 w 414068"/>
              <a:gd name="connsiteY4" fmla="*/ 1483743 h 2027208"/>
              <a:gd name="connsiteX5" fmla="*/ 353683 w 414068"/>
              <a:gd name="connsiteY5" fmla="*/ 1406106 h 2027208"/>
              <a:gd name="connsiteX6" fmla="*/ 336430 w 414068"/>
              <a:gd name="connsiteY6" fmla="*/ 1311215 h 2027208"/>
              <a:gd name="connsiteX7" fmla="*/ 319177 w 414068"/>
              <a:gd name="connsiteY7" fmla="*/ 1268083 h 2027208"/>
              <a:gd name="connsiteX8" fmla="*/ 293298 w 414068"/>
              <a:gd name="connsiteY8" fmla="*/ 1138687 h 2027208"/>
              <a:gd name="connsiteX9" fmla="*/ 276045 w 414068"/>
              <a:gd name="connsiteY9" fmla="*/ 1086928 h 2027208"/>
              <a:gd name="connsiteX10" fmla="*/ 250166 w 414068"/>
              <a:gd name="connsiteY10" fmla="*/ 1000664 h 2027208"/>
              <a:gd name="connsiteX11" fmla="*/ 241540 w 414068"/>
              <a:gd name="connsiteY11" fmla="*/ 957532 h 2027208"/>
              <a:gd name="connsiteX12" fmla="*/ 232913 w 414068"/>
              <a:gd name="connsiteY12" fmla="*/ 931653 h 2027208"/>
              <a:gd name="connsiteX13" fmla="*/ 224287 w 414068"/>
              <a:gd name="connsiteY13" fmla="*/ 888521 h 2027208"/>
              <a:gd name="connsiteX14" fmla="*/ 215660 w 414068"/>
              <a:gd name="connsiteY14" fmla="*/ 836762 h 2027208"/>
              <a:gd name="connsiteX15" fmla="*/ 198408 w 414068"/>
              <a:gd name="connsiteY15" fmla="*/ 785004 h 2027208"/>
              <a:gd name="connsiteX16" fmla="*/ 172528 w 414068"/>
              <a:gd name="connsiteY16" fmla="*/ 655608 h 2027208"/>
              <a:gd name="connsiteX17" fmla="*/ 155276 w 414068"/>
              <a:gd name="connsiteY17" fmla="*/ 621102 h 2027208"/>
              <a:gd name="connsiteX18" fmla="*/ 138023 w 414068"/>
              <a:gd name="connsiteY18" fmla="*/ 552091 h 2027208"/>
              <a:gd name="connsiteX19" fmla="*/ 129396 w 414068"/>
              <a:gd name="connsiteY19" fmla="*/ 526211 h 2027208"/>
              <a:gd name="connsiteX20" fmla="*/ 120770 w 414068"/>
              <a:gd name="connsiteY20" fmla="*/ 465826 h 2027208"/>
              <a:gd name="connsiteX21" fmla="*/ 103517 w 414068"/>
              <a:gd name="connsiteY21" fmla="*/ 414068 h 2027208"/>
              <a:gd name="connsiteX22" fmla="*/ 94891 w 414068"/>
              <a:gd name="connsiteY22" fmla="*/ 362309 h 2027208"/>
              <a:gd name="connsiteX23" fmla="*/ 86264 w 414068"/>
              <a:gd name="connsiteY23" fmla="*/ 336430 h 2027208"/>
              <a:gd name="connsiteX24" fmla="*/ 69011 w 414068"/>
              <a:gd name="connsiteY24" fmla="*/ 232913 h 2027208"/>
              <a:gd name="connsiteX25" fmla="*/ 43132 w 414068"/>
              <a:gd name="connsiteY25" fmla="*/ 155275 h 2027208"/>
              <a:gd name="connsiteX26" fmla="*/ 34506 w 414068"/>
              <a:gd name="connsiteY26" fmla="*/ 129396 h 2027208"/>
              <a:gd name="connsiteX27" fmla="*/ 0 w 414068"/>
              <a:gd name="connsiteY27" fmla="*/ 77638 h 2027208"/>
              <a:gd name="connsiteX28" fmla="*/ 0 w 414068"/>
              <a:gd name="connsiteY28" fmla="*/ 0 h 20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068" h="2027208">
                <a:moveTo>
                  <a:pt x="414068" y="2027208"/>
                </a:moveTo>
                <a:cubicBezTo>
                  <a:pt x="411193" y="1917940"/>
                  <a:pt x="410295" y="1808602"/>
                  <a:pt x="405442" y="1699404"/>
                </a:cubicBezTo>
                <a:cubicBezTo>
                  <a:pt x="404539" y="1679091"/>
                  <a:pt x="399191" y="1659212"/>
                  <a:pt x="396815" y="1639019"/>
                </a:cubicBezTo>
                <a:cubicBezTo>
                  <a:pt x="393438" y="1610319"/>
                  <a:pt x="392008" y="1581400"/>
                  <a:pt x="388189" y="1552755"/>
                </a:cubicBezTo>
                <a:cubicBezTo>
                  <a:pt x="375765" y="1459572"/>
                  <a:pt x="385447" y="1549044"/>
                  <a:pt x="370936" y="1483743"/>
                </a:cubicBezTo>
                <a:cubicBezTo>
                  <a:pt x="350694" y="1392655"/>
                  <a:pt x="373101" y="1464362"/>
                  <a:pt x="353683" y="1406106"/>
                </a:cubicBezTo>
                <a:cubicBezTo>
                  <a:pt x="351634" y="1393810"/>
                  <a:pt x="340954" y="1326294"/>
                  <a:pt x="336430" y="1311215"/>
                </a:cubicBezTo>
                <a:cubicBezTo>
                  <a:pt x="331980" y="1296383"/>
                  <a:pt x="324928" y="1282460"/>
                  <a:pt x="319177" y="1268083"/>
                </a:cubicBezTo>
                <a:cubicBezTo>
                  <a:pt x="311953" y="1217512"/>
                  <a:pt x="309937" y="1188604"/>
                  <a:pt x="293298" y="1138687"/>
                </a:cubicBezTo>
                <a:cubicBezTo>
                  <a:pt x="287547" y="1121434"/>
                  <a:pt x="279611" y="1104761"/>
                  <a:pt x="276045" y="1086928"/>
                </a:cubicBezTo>
                <a:cubicBezTo>
                  <a:pt x="264382" y="1028612"/>
                  <a:pt x="272864" y="1057409"/>
                  <a:pt x="250166" y="1000664"/>
                </a:cubicBezTo>
                <a:cubicBezTo>
                  <a:pt x="247291" y="986287"/>
                  <a:pt x="245096" y="971756"/>
                  <a:pt x="241540" y="957532"/>
                </a:cubicBezTo>
                <a:cubicBezTo>
                  <a:pt x="239335" y="948710"/>
                  <a:pt x="235118" y="940475"/>
                  <a:pt x="232913" y="931653"/>
                </a:cubicBezTo>
                <a:cubicBezTo>
                  <a:pt x="229357" y="917429"/>
                  <a:pt x="226910" y="902947"/>
                  <a:pt x="224287" y="888521"/>
                </a:cubicBezTo>
                <a:cubicBezTo>
                  <a:pt x="221158" y="871312"/>
                  <a:pt x="219902" y="853731"/>
                  <a:pt x="215660" y="836762"/>
                </a:cubicBezTo>
                <a:cubicBezTo>
                  <a:pt x="211249" y="819119"/>
                  <a:pt x="198408" y="785004"/>
                  <a:pt x="198408" y="785004"/>
                </a:cubicBezTo>
                <a:cubicBezTo>
                  <a:pt x="194037" y="754409"/>
                  <a:pt x="185838" y="682230"/>
                  <a:pt x="172528" y="655608"/>
                </a:cubicBezTo>
                <a:cubicBezTo>
                  <a:pt x="166777" y="644106"/>
                  <a:pt x="159342" y="633302"/>
                  <a:pt x="155276" y="621102"/>
                </a:cubicBezTo>
                <a:cubicBezTo>
                  <a:pt x="147778" y="598607"/>
                  <a:pt x="145522" y="574586"/>
                  <a:pt x="138023" y="552091"/>
                </a:cubicBezTo>
                <a:lnTo>
                  <a:pt x="129396" y="526211"/>
                </a:lnTo>
                <a:cubicBezTo>
                  <a:pt x="126521" y="506083"/>
                  <a:pt x="125342" y="485638"/>
                  <a:pt x="120770" y="465826"/>
                </a:cubicBezTo>
                <a:cubicBezTo>
                  <a:pt x="116681" y="448106"/>
                  <a:pt x="103517" y="414068"/>
                  <a:pt x="103517" y="414068"/>
                </a:cubicBezTo>
                <a:cubicBezTo>
                  <a:pt x="100642" y="396815"/>
                  <a:pt x="98685" y="379383"/>
                  <a:pt x="94891" y="362309"/>
                </a:cubicBezTo>
                <a:cubicBezTo>
                  <a:pt x="92918" y="353433"/>
                  <a:pt x="88047" y="345346"/>
                  <a:pt x="86264" y="336430"/>
                </a:cubicBezTo>
                <a:cubicBezTo>
                  <a:pt x="79403" y="302128"/>
                  <a:pt x="80073" y="266100"/>
                  <a:pt x="69011" y="232913"/>
                </a:cubicBezTo>
                <a:lnTo>
                  <a:pt x="43132" y="155275"/>
                </a:lnTo>
                <a:cubicBezTo>
                  <a:pt x="40257" y="146649"/>
                  <a:pt x="39550" y="136962"/>
                  <a:pt x="34506" y="129396"/>
                </a:cubicBezTo>
                <a:cubicBezTo>
                  <a:pt x="23004" y="112143"/>
                  <a:pt x="0" y="98373"/>
                  <a:pt x="0" y="7763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884368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3071004" y="1397479"/>
            <a:ext cx="1949570" cy="353683"/>
          </a:xfrm>
          <a:custGeom>
            <a:avLst/>
            <a:gdLst>
              <a:gd name="connsiteX0" fmla="*/ 0 w 1949570"/>
              <a:gd name="connsiteY0" fmla="*/ 353683 h 353683"/>
              <a:gd name="connsiteX1" fmla="*/ 319177 w 1949570"/>
              <a:gd name="connsiteY1" fmla="*/ 345057 h 353683"/>
              <a:gd name="connsiteX2" fmla="*/ 767751 w 1949570"/>
              <a:gd name="connsiteY2" fmla="*/ 319178 h 353683"/>
              <a:gd name="connsiteX3" fmla="*/ 879894 w 1949570"/>
              <a:gd name="connsiteY3" fmla="*/ 301925 h 353683"/>
              <a:gd name="connsiteX4" fmla="*/ 966158 w 1949570"/>
              <a:gd name="connsiteY4" fmla="*/ 284672 h 353683"/>
              <a:gd name="connsiteX5" fmla="*/ 1069675 w 1949570"/>
              <a:gd name="connsiteY5" fmla="*/ 276046 h 353683"/>
              <a:gd name="connsiteX6" fmla="*/ 1224951 w 1949570"/>
              <a:gd name="connsiteY6" fmla="*/ 258793 h 353683"/>
              <a:gd name="connsiteX7" fmla="*/ 1302588 w 1949570"/>
              <a:gd name="connsiteY7" fmla="*/ 241540 h 353683"/>
              <a:gd name="connsiteX8" fmla="*/ 1328468 w 1949570"/>
              <a:gd name="connsiteY8" fmla="*/ 232913 h 353683"/>
              <a:gd name="connsiteX9" fmla="*/ 1388853 w 1949570"/>
              <a:gd name="connsiteY9" fmla="*/ 224287 h 353683"/>
              <a:gd name="connsiteX10" fmla="*/ 1423358 w 1949570"/>
              <a:gd name="connsiteY10" fmla="*/ 207034 h 353683"/>
              <a:gd name="connsiteX11" fmla="*/ 1475117 w 1949570"/>
              <a:gd name="connsiteY11" fmla="*/ 189781 h 353683"/>
              <a:gd name="connsiteX12" fmla="*/ 1526875 w 1949570"/>
              <a:gd name="connsiteY12" fmla="*/ 163902 h 353683"/>
              <a:gd name="connsiteX13" fmla="*/ 1552754 w 1949570"/>
              <a:gd name="connsiteY13" fmla="*/ 146649 h 353683"/>
              <a:gd name="connsiteX14" fmla="*/ 1578634 w 1949570"/>
              <a:gd name="connsiteY14" fmla="*/ 138023 h 353683"/>
              <a:gd name="connsiteX15" fmla="*/ 1699404 w 1949570"/>
              <a:gd name="connsiteY15" fmla="*/ 103517 h 353683"/>
              <a:gd name="connsiteX16" fmla="*/ 1777041 w 1949570"/>
              <a:gd name="connsiteY16" fmla="*/ 77638 h 353683"/>
              <a:gd name="connsiteX17" fmla="*/ 1828800 w 1949570"/>
              <a:gd name="connsiteY17" fmla="*/ 60385 h 353683"/>
              <a:gd name="connsiteX18" fmla="*/ 1854679 w 1949570"/>
              <a:gd name="connsiteY18" fmla="*/ 51759 h 353683"/>
              <a:gd name="connsiteX19" fmla="*/ 1906438 w 1949570"/>
              <a:gd name="connsiteY19" fmla="*/ 25879 h 353683"/>
              <a:gd name="connsiteX20" fmla="*/ 1932317 w 1949570"/>
              <a:gd name="connsiteY20" fmla="*/ 8627 h 353683"/>
              <a:gd name="connsiteX21" fmla="*/ 1949570 w 1949570"/>
              <a:gd name="connsiteY21" fmla="*/ 0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9570" h="353683">
                <a:moveTo>
                  <a:pt x="0" y="353683"/>
                </a:moveTo>
                <a:lnTo>
                  <a:pt x="319177" y="345057"/>
                </a:lnTo>
                <a:cubicBezTo>
                  <a:pt x="468799" y="338333"/>
                  <a:pt x="767751" y="319178"/>
                  <a:pt x="767751" y="319178"/>
                </a:cubicBezTo>
                <a:cubicBezTo>
                  <a:pt x="806473" y="313646"/>
                  <a:pt x="841610" y="309103"/>
                  <a:pt x="879894" y="301925"/>
                </a:cubicBezTo>
                <a:cubicBezTo>
                  <a:pt x="908716" y="296521"/>
                  <a:pt x="936935" y="287107"/>
                  <a:pt x="966158" y="284672"/>
                </a:cubicBezTo>
                <a:lnTo>
                  <a:pt x="1069675" y="276046"/>
                </a:lnTo>
                <a:cubicBezTo>
                  <a:pt x="1198355" y="254598"/>
                  <a:pt x="1019342" y="282983"/>
                  <a:pt x="1224951" y="258793"/>
                </a:cubicBezTo>
                <a:cubicBezTo>
                  <a:pt x="1240064" y="257015"/>
                  <a:pt x="1285915" y="246304"/>
                  <a:pt x="1302588" y="241540"/>
                </a:cubicBezTo>
                <a:cubicBezTo>
                  <a:pt x="1311331" y="239042"/>
                  <a:pt x="1319551" y="234696"/>
                  <a:pt x="1328468" y="232913"/>
                </a:cubicBezTo>
                <a:cubicBezTo>
                  <a:pt x="1348406" y="228925"/>
                  <a:pt x="1368725" y="227162"/>
                  <a:pt x="1388853" y="224287"/>
                </a:cubicBezTo>
                <a:cubicBezTo>
                  <a:pt x="1400355" y="218536"/>
                  <a:pt x="1411418" y="211810"/>
                  <a:pt x="1423358" y="207034"/>
                </a:cubicBezTo>
                <a:cubicBezTo>
                  <a:pt x="1440243" y="200280"/>
                  <a:pt x="1459985" y="199869"/>
                  <a:pt x="1475117" y="189781"/>
                </a:cubicBezTo>
                <a:cubicBezTo>
                  <a:pt x="1549291" y="140333"/>
                  <a:pt x="1455438" y="199622"/>
                  <a:pt x="1526875" y="163902"/>
                </a:cubicBezTo>
                <a:cubicBezTo>
                  <a:pt x="1536148" y="159265"/>
                  <a:pt x="1543481" y="151285"/>
                  <a:pt x="1552754" y="146649"/>
                </a:cubicBezTo>
                <a:cubicBezTo>
                  <a:pt x="1560887" y="142582"/>
                  <a:pt x="1569861" y="140416"/>
                  <a:pt x="1578634" y="138023"/>
                </a:cubicBezTo>
                <a:cubicBezTo>
                  <a:pt x="1602953" y="131391"/>
                  <a:pt x="1672960" y="116739"/>
                  <a:pt x="1699404" y="103517"/>
                </a:cubicBezTo>
                <a:cubicBezTo>
                  <a:pt x="1762667" y="71884"/>
                  <a:pt x="1703462" y="97705"/>
                  <a:pt x="1777041" y="77638"/>
                </a:cubicBezTo>
                <a:cubicBezTo>
                  <a:pt x="1794586" y="72853"/>
                  <a:pt x="1811547" y="66136"/>
                  <a:pt x="1828800" y="60385"/>
                </a:cubicBezTo>
                <a:lnTo>
                  <a:pt x="1854679" y="51759"/>
                </a:lnTo>
                <a:cubicBezTo>
                  <a:pt x="1928834" y="2322"/>
                  <a:pt x="1835017" y="61589"/>
                  <a:pt x="1906438" y="25879"/>
                </a:cubicBezTo>
                <a:cubicBezTo>
                  <a:pt x="1915711" y="21243"/>
                  <a:pt x="1923427" y="13961"/>
                  <a:pt x="1932317" y="8627"/>
                </a:cubicBezTo>
                <a:cubicBezTo>
                  <a:pt x="1937831" y="5319"/>
                  <a:pt x="1943819" y="2876"/>
                  <a:pt x="194957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3674853" y="1406106"/>
            <a:ext cx="1570007" cy="3260785"/>
          </a:xfrm>
          <a:custGeom>
            <a:avLst/>
            <a:gdLst>
              <a:gd name="connsiteX0" fmla="*/ 1570007 w 1570007"/>
              <a:gd name="connsiteY0" fmla="*/ 0 h 3260785"/>
              <a:gd name="connsiteX1" fmla="*/ 1561381 w 1570007"/>
              <a:gd name="connsiteY1" fmla="*/ 34505 h 3260785"/>
              <a:gd name="connsiteX2" fmla="*/ 1509622 w 1570007"/>
              <a:gd name="connsiteY2" fmla="*/ 129396 h 3260785"/>
              <a:gd name="connsiteX3" fmla="*/ 1475117 w 1570007"/>
              <a:gd name="connsiteY3" fmla="*/ 215660 h 3260785"/>
              <a:gd name="connsiteX4" fmla="*/ 1414732 w 1570007"/>
              <a:gd name="connsiteY4" fmla="*/ 319177 h 3260785"/>
              <a:gd name="connsiteX5" fmla="*/ 1380226 w 1570007"/>
              <a:gd name="connsiteY5" fmla="*/ 379562 h 3260785"/>
              <a:gd name="connsiteX6" fmla="*/ 1345721 w 1570007"/>
              <a:gd name="connsiteY6" fmla="*/ 457200 h 3260785"/>
              <a:gd name="connsiteX7" fmla="*/ 1293962 w 1570007"/>
              <a:gd name="connsiteY7" fmla="*/ 560717 h 3260785"/>
              <a:gd name="connsiteX8" fmla="*/ 1233577 w 1570007"/>
              <a:gd name="connsiteY8" fmla="*/ 672860 h 3260785"/>
              <a:gd name="connsiteX9" fmla="*/ 1199072 w 1570007"/>
              <a:gd name="connsiteY9" fmla="*/ 750498 h 3260785"/>
              <a:gd name="connsiteX10" fmla="*/ 1181819 w 1570007"/>
              <a:gd name="connsiteY10" fmla="*/ 785003 h 3260785"/>
              <a:gd name="connsiteX11" fmla="*/ 1147313 w 1570007"/>
              <a:gd name="connsiteY11" fmla="*/ 836762 h 3260785"/>
              <a:gd name="connsiteX12" fmla="*/ 1130060 w 1570007"/>
              <a:gd name="connsiteY12" fmla="*/ 888520 h 3260785"/>
              <a:gd name="connsiteX13" fmla="*/ 1121434 w 1570007"/>
              <a:gd name="connsiteY13" fmla="*/ 914400 h 3260785"/>
              <a:gd name="connsiteX14" fmla="*/ 1095555 w 1570007"/>
              <a:gd name="connsiteY14" fmla="*/ 966158 h 3260785"/>
              <a:gd name="connsiteX15" fmla="*/ 1086928 w 1570007"/>
              <a:gd name="connsiteY15" fmla="*/ 1000664 h 3260785"/>
              <a:gd name="connsiteX16" fmla="*/ 1069675 w 1570007"/>
              <a:gd name="connsiteY16" fmla="*/ 1035169 h 3260785"/>
              <a:gd name="connsiteX17" fmla="*/ 1052422 w 1570007"/>
              <a:gd name="connsiteY17" fmla="*/ 1078302 h 3260785"/>
              <a:gd name="connsiteX18" fmla="*/ 1009290 w 1570007"/>
              <a:gd name="connsiteY18" fmla="*/ 1155939 h 3260785"/>
              <a:gd name="connsiteX19" fmla="*/ 983411 w 1570007"/>
              <a:gd name="connsiteY19" fmla="*/ 1216324 h 3260785"/>
              <a:gd name="connsiteX20" fmla="*/ 957532 w 1570007"/>
              <a:gd name="connsiteY20" fmla="*/ 1259456 h 3260785"/>
              <a:gd name="connsiteX21" fmla="*/ 931653 w 1570007"/>
              <a:gd name="connsiteY21" fmla="*/ 1319841 h 3260785"/>
              <a:gd name="connsiteX22" fmla="*/ 914400 w 1570007"/>
              <a:gd name="connsiteY22" fmla="*/ 1371600 h 3260785"/>
              <a:gd name="connsiteX23" fmla="*/ 879894 w 1570007"/>
              <a:gd name="connsiteY23" fmla="*/ 1423358 h 3260785"/>
              <a:gd name="connsiteX24" fmla="*/ 854015 w 1570007"/>
              <a:gd name="connsiteY24" fmla="*/ 1475117 h 3260785"/>
              <a:gd name="connsiteX25" fmla="*/ 819509 w 1570007"/>
              <a:gd name="connsiteY25" fmla="*/ 1561381 h 3260785"/>
              <a:gd name="connsiteX26" fmla="*/ 793630 w 1570007"/>
              <a:gd name="connsiteY26" fmla="*/ 1604513 h 3260785"/>
              <a:gd name="connsiteX27" fmla="*/ 750498 w 1570007"/>
              <a:gd name="connsiteY27" fmla="*/ 1699403 h 3260785"/>
              <a:gd name="connsiteX28" fmla="*/ 724619 w 1570007"/>
              <a:gd name="connsiteY28" fmla="*/ 1742536 h 3260785"/>
              <a:gd name="connsiteX29" fmla="*/ 707366 w 1570007"/>
              <a:gd name="connsiteY29" fmla="*/ 1785668 h 3260785"/>
              <a:gd name="connsiteX30" fmla="*/ 664234 w 1570007"/>
              <a:gd name="connsiteY30" fmla="*/ 1863305 h 3260785"/>
              <a:gd name="connsiteX31" fmla="*/ 655607 w 1570007"/>
              <a:gd name="connsiteY31" fmla="*/ 1889185 h 3260785"/>
              <a:gd name="connsiteX32" fmla="*/ 638355 w 1570007"/>
              <a:gd name="connsiteY32" fmla="*/ 1923690 h 3260785"/>
              <a:gd name="connsiteX33" fmla="*/ 629728 w 1570007"/>
              <a:gd name="connsiteY33" fmla="*/ 1958196 h 3260785"/>
              <a:gd name="connsiteX34" fmla="*/ 595222 w 1570007"/>
              <a:gd name="connsiteY34" fmla="*/ 2009954 h 3260785"/>
              <a:gd name="connsiteX35" fmla="*/ 577970 w 1570007"/>
              <a:gd name="connsiteY35" fmla="*/ 2044460 h 3260785"/>
              <a:gd name="connsiteX36" fmla="*/ 552090 w 1570007"/>
              <a:gd name="connsiteY36" fmla="*/ 2078966 h 3260785"/>
              <a:gd name="connsiteX37" fmla="*/ 517585 w 1570007"/>
              <a:gd name="connsiteY37" fmla="*/ 2147977 h 3260785"/>
              <a:gd name="connsiteX38" fmla="*/ 500332 w 1570007"/>
              <a:gd name="connsiteY38" fmla="*/ 2182483 h 3260785"/>
              <a:gd name="connsiteX39" fmla="*/ 474453 w 1570007"/>
              <a:gd name="connsiteY39" fmla="*/ 2234241 h 3260785"/>
              <a:gd name="connsiteX40" fmla="*/ 457200 w 1570007"/>
              <a:gd name="connsiteY40" fmla="*/ 2260120 h 3260785"/>
              <a:gd name="connsiteX41" fmla="*/ 396815 w 1570007"/>
              <a:gd name="connsiteY41" fmla="*/ 2363637 h 3260785"/>
              <a:gd name="connsiteX42" fmla="*/ 362309 w 1570007"/>
              <a:gd name="connsiteY42" fmla="*/ 2467154 h 3260785"/>
              <a:gd name="connsiteX43" fmla="*/ 336430 w 1570007"/>
              <a:gd name="connsiteY43" fmla="*/ 2510286 h 3260785"/>
              <a:gd name="connsiteX44" fmla="*/ 319177 w 1570007"/>
              <a:gd name="connsiteY44" fmla="*/ 2562045 h 3260785"/>
              <a:gd name="connsiteX45" fmla="*/ 284672 w 1570007"/>
              <a:gd name="connsiteY45" fmla="*/ 2613803 h 3260785"/>
              <a:gd name="connsiteX46" fmla="*/ 258792 w 1570007"/>
              <a:gd name="connsiteY46" fmla="*/ 2665562 h 3260785"/>
              <a:gd name="connsiteX47" fmla="*/ 224287 w 1570007"/>
              <a:gd name="connsiteY47" fmla="*/ 2751826 h 3260785"/>
              <a:gd name="connsiteX48" fmla="*/ 215660 w 1570007"/>
              <a:gd name="connsiteY48" fmla="*/ 2777705 h 3260785"/>
              <a:gd name="connsiteX49" fmla="*/ 198407 w 1570007"/>
              <a:gd name="connsiteY49" fmla="*/ 2803585 h 3260785"/>
              <a:gd name="connsiteX50" fmla="*/ 189781 w 1570007"/>
              <a:gd name="connsiteY50" fmla="*/ 2829464 h 3260785"/>
              <a:gd name="connsiteX51" fmla="*/ 172528 w 1570007"/>
              <a:gd name="connsiteY51" fmla="*/ 2855343 h 3260785"/>
              <a:gd name="connsiteX52" fmla="*/ 163902 w 1570007"/>
              <a:gd name="connsiteY52" fmla="*/ 2889849 h 3260785"/>
              <a:gd name="connsiteX53" fmla="*/ 146649 w 1570007"/>
              <a:gd name="connsiteY53" fmla="*/ 2915728 h 3260785"/>
              <a:gd name="connsiteX54" fmla="*/ 138022 w 1570007"/>
              <a:gd name="connsiteY54" fmla="*/ 2941607 h 3260785"/>
              <a:gd name="connsiteX55" fmla="*/ 120770 w 1570007"/>
              <a:gd name="connsiteY55" fmla="*/ 2976113 h 3260785"/>
              <a:gd name="connsiteX56" fmla="*/ 94890 w 1570007"/>
              <a:gd name="connsiteY56" fmla="*/ 3062377 h 3260785"/>
              <a:gd name="connsiteX57" fmla="*/ 60385 w 1570007"/>
              <a:gd name="connsiteY57" fmla="*/ 3148641 h 3260785"/>
              <a:gd name="connsiteX58" fmla="*/ 51758 w 1570007"/>
              <a:gd name="connsiteY58" fmla="*/ 3174520 h 3260785"/>
              <a:gd name="connsiteX59" fmla="*/ 43132 w 1570007"/>
              <a:gd name="connsiteY59" fmla="*/ 3200400 h 3260785"/>
              <a:gd name="connsiteX60" fmla="*/ 0 w 1570007"/>
              <a:gd name="connsiteY60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70007" h="3260785">
                <a:moveTo>
                  <a:pt x="1570007" y="0"/>
                </a:moveTo>
                <a:cubicBezTo>
                  <a:pt x="1567132" y="11502"/>
                  <a:pt x="1566287" y="23712"/>
                  <a:pt x="1561381" y="34505"/>
                </a:cubicBezTo>
                <a:cubicBezTo>
                  <a:pt x="1506999" y="154144"/>
                  <a:pt x="1544729" y="47480"/>
                  <a:pt x="1509622" y="129396"/>
                </a:cubicBezTo>
                <a:cubicBezTo>
                  <a:pt x="1497423" y="157862"/>
                  <a:pt x="1492296" y="189892"/>
                  <a:pt x="1475117" y="215660"/>
                </a:cubicBezTo>
                <a:cubicBezTo>
                  <a:pt x="1414795" y="306144"/>
                  <a:pt x="1463946" y="227779"/>
                  <a:pt x="1414732" y="319177"/>
                </a:cubicBezTo>
                <a:cubicBezTo>
                  <a:pt x="1403741" y="339589"/>
                  <a:pt x="1390594" y="358827"/>
                  <a:pt x="1380226" y="379562"/>
                </a:cubicBezTo>
                <a:cubicBezTo>
                  <a:pt x="1367561" y="404892"/>
                  <a:pt x="1357897" y="431631"/>
                  <a:pt x="1345721" y="457200"/>
                </a:cubicBezTo>
                <a:cubicBezTo>
                  <a:pt x="1329135" y="492031"/>
                  <a:pt x="1309159" y="525258"/>
                  <a:pt x="1293962" y="560717"/>
                </a:cubicBezTo>
                <a:cubicBezTo>
                  <a:pt x="1247597" y="668903"/>
                  <a:pt x="1291894" y="575667"/>
                  <a:pt x="1233577" y="672860"/>
                </a:cubicBezTo>
                <a:cubicBezTo>
                  <a:pt x="1215372" y="703201"/>
                  <a:pt x="1213907" y="717119"/>
                  <a:pt x="1199072" y="750498"/>
                </a:cubicBezTo>
                <a:cubicBezTo>
                  <a:pt x="1193849" y="762249"/>
                  <a:pt x="1188435" y="773976"/>
                  <a:pt x="1181819" y="785003"/>
                </a:cubicBezTo>
                <a:cubicBezTo>
                  <a:pt x="1171151" y="802784"/>
                  <a:pt x="1147313" y="836762"/>
                  <a:pt x="1147313" y="836762"/>
                </a:cubicBezTo>
                <a:lnTo>
                  <a:pt x="1130060" y="888520"/>
                </a:lnTo>
                <a:cubicBezTo>
                  <a:pt x="1127184" y="897147"/>
                  <a:pt x="1125501" y="906267"/>
                  <a:pt x="1121434" y="914400"/>
                </a:cubicBezTo>
                <a:cubicBezTo>
                  <a:pt x="1112808" y="931653"/>
                  <a:pt x="1102719" y="948249"/>
                  <a:pt x="1095555" y="966158"/>
                </a:cubicBezTo>
                <a:cubicBezTo>
                  <a:pt x="1091152" y="977166"/>
                  <a:pt x="1091091" y="989563"/>
                  <a:pt x="1086928" y="1000664"/>
                </a:cubicBezTo>
                <a:cubicBezTo>
                  <a:pt x="1082413" y="1012705"/>
                  <a:pt x="1074898" y="1023418"/>
                  <a:pt x="1069675" y="1035169"/>
                </a:cubicBezTo>
                <a:cubicBezTo>
                  <a:pt x="1063386" y="1049320"/>
                  <a:pt x="1058711" y="1064151"/>
                  <a:pt x="1052422" y="1078302"/>
                </a:cubicBezTo>
                <a:cubicBezTo>
                  <a:pt x="1019190" y="1153075"/>
                  <a:pt x="1052845" y="1068830"/>
                  <a:pt x="1009290" y="1155939"/>
                </a:cubicBezTo>
                <a:cubicBezTo>
                  <a:pt x="999496" y="1175526"/>
                  <a:pt x="993204" y="1196737"/>
                  <a:pt x="983411" y="1216324"/>
                </a:cubicBezTo>
                <a:cubicBezTo>
                  <a:pt x="975913" y="1231321"/>
                  <a:pt x="965030" y="1244459"/>
                  <a:pt x="957532" y="1259456"/>
                </a:cubicBezTo>
                <a:cubicBezTo>
                  <a:pt x="947739" y="1279043"/>
                  <a:pt x="939514" y="1299402"/>
                  <a:pt x="931653" y="1319841"/>
                </a:cubicBezTo>
                <a:cubicBezTo>
                  <a:pt x="925125" y="1336815"/>
                  <a:pt x="922533" y="1355334"/>
                  <a:pt x="914400" y="1371600"/>
                </a:cubicBezTo>
                <a:cubicBezTo>
                  <a:pt x="905127" y="1390146"/>
                  <a:pt x="890342" y="1405447"/>
                  <a:pt x="879894" y="1423358"/>
                </a:cubicBezTo>
                <a:cubicBezTo>
                  <a:pt x="870175" y="1440020"/>
                  <a:pt x="861747" y="1457445"/>
                  <a:pt x="854015" y="1475117"/>
                </a:cubicBezTo>
                <a:cubicBezTo>
                  <a:pt x="841602" y="1503490"/>
                  <a:pt x="835443" y="1534825"/>
                  <a:pt x="819509" y="1561381"/>
                </a:cubicBezTo>
                <a:cubicBezTo>
                  <a:pt x="810883" y="1575758"/>
                  <a:pt x="801128" y="1589516"/>
                  <a:pt x="793630" y="1604513"/>
                </a:cubicBezTo>
                <a:cubicBezTo>
                  <a:pt x="757155" y="1677464"/>
                  <a:pt x="780792" y="1644873"/>
                  <a:pt x="750498" y="1699403"/>
                </a:cubicBezTo>
                <a:cubicBezTo>
                  <a:pt x="742355" y="1714060"/>
                  <a:pt x="732117" y="1727539"/>
                  <a:pt x="724619" y="1742536"/>
                </a:cubicBezTo>
                <a:cubicBezTo>
                  <a:pt x="717694" y="1756386"/>
                  <a:pt x="713655" y="1771518"/>
                  <a:pt x="707366" y="1785668"/>
                </a:cubicBezTo>
                <a:cubicBezTo>
                  <a:pt x="674137" y="1860431"/>
                  <a:pt x="707782" y="1776209"/>
                  <a:pt x="664234" y="1863305"/>
                </a:cubicBezTo>
                <a:cubicBezTo>
                  <a:pt x="660167" y="1871438"/>
                  <a:pt x="659189" y="1880827"/>
                  <a:pt x="655607" y="1889185"/>
                </a:cubicBezTo>
                <a:cubicBezTo>
                  <a:pt x="650542" y="1901004"/>
                  <a:pt x="642870" y="1911650"/>
                  <a:pt x="638355" y="1923690"/>
                </a:cubicBezTo>
                <a:cubicBezTo>
                  <a:pt x="634192" y="1934791"/>
                  <a:pt x="635030" y="1947592"/>
                  <a:pt x="629728" y="1958196"/>
                </a:cubicBezTo>
                <a:cubicBezTo>
                  <a:pt x="620455" y="1976742"/>
                  <a:pt x="604495" y="1991408"/>
                  <a:pt x="595222" y="2009954"/>
                </a:cubicBezTo>
                <a:cubicBezTo>
                  <a:pt x="589471" y="2021456"/>
                  <a:pt x="584785" y="2033555"/>
                  <a:pt x="577970" y="2044460"/>
                </a:cubicBezTo>
                <a:cubicBezTo>
                  <a:pt x="570350" y="2056652"/>
                  <a:pt x="559334" y="2066547"/>
                  <a:pt x="552090" y="2078966"/>
                </a:cubicBezTo>
                <a:cubicBezTo>
                  <a:pt x="539131" y="2101181"/>
                  <a:pt x="529087" y="2124973"/>
                  <a:pt x="517585" y="2147977"/>
                </a:cubicBezTo>
                <a:lnTo>
                  <a:pt x="500332" y="2182483"/>
                </a:lnTo>
                <a:cubicBezTo>
                  <a:pt x="491706" y="2199736"/>
                  <a:pt x="485153" y="2218192"/>
                  <a:pt x="474453" y="2234241"/>
                </a:cubicBezTo>
                <a:cubicBezTo>
                  <a:pt x="468702" y="2242867"/>
                  <a:pt x="462165" y="2251018"/>
                  <a:pt x="457200" y="2260120"/>
                </a:cubicBezTo>
                <a:cubicBezTo>
                  <a:pt x="402618" y="2360186"/>
                  <a:pt x="445754" y="2298386"/>
                  <a:pt x="396815" y="2363637"/>
                </a:cubicBezTo>
                <a:cubicBezTo>
                  <a:pt x="386586" y="2399439"/>
                  <a:pt x="378994" y="2433783"/>
                  <a:pt x="362309" y="2467154"/>
                </a:cubicBezTo>
                <a:cubicBezTo>
                  <a:pt x="354811" y="2482151"/>
                  <a:pt x="343368" y="2495022"/>
                  <a:pt x="336430" y="2510286"/>
                </a:cubicBezTo>
                <a:cubicBezTo>
                  <a:pt x="328905" y="2526842"/>
                  <a:pt x="329265" y="2546913"/>
                  <a:pt x="319177" y="2562045"/>
                </a:cubicBezTo>
                <a:cubicBezTo>
                  <a:pt x="307675" y="2579298"/>
                  <a:pt x="291229" y="2594132"/>
                  <a:pt x="284672" y="2613803"/>
                </a:cubicBezTo>
                <a:cubicBezTo>
                  <a:pt x="268854" y="2661254"/>
                  <a:pt x="285549" y="2618737"/>
                  <a:pt x="258792" y="2665562"/>
                </a:cubicBezTo>
                <a:cubicBezTo>
                  <a:pt x="238482" y="2701104"/>
                  <a:pt x="238427" y="2709406"/>
                  <a:pt x="224287" y="2751826"/>
                </a:cubicBezTo>
                <a:cubicBezTo>
                  <a:pt x="221412" y="2760452"/>
                  <a:pt x="220704" y="2770139"/>
                  <a:pt x="215660" y="2777705"/>
                </a:cubicBezTo>
                <a:lnTo>
                  <a:pt x="198407" y="2803585"/>
                </a:lnTo>
                <a:cubicBezTo>
                  <a:pt x="195532" y="2812211"/>
                  <a:pt x="193847" y="2821331"/>
                  <a:pt x="189781" y="2829464"/>
                </a:cubicBezTo>
                <a:cubicBezTo>
                  <a:pt x="185144" y="2838737"/>
                  <a:pt x="176612" y="2845814"/>
                  <a:pt x="172528" y="2855343"/>
                </a:cubicBezTo>
                <a:cubicBezTo>
                  <a:pt x="167858" y="2866240"/>
                  <a:pt x="168572" y="2878952"/>
                  <a:pt x="163902" y="2889849"/>
                </a:cubicBezTo>
                <a:cubicBezTo>
                  <a:pt x="159818" y="2899378"/>
                  <a:pt x="151286" y="2906455"/>
                  <a:pt x="146649" y="2915728"/>
                </a:cubicBezTo>
                <a:cubicBezTo>
                  <a:pt x="142582" y="2923861"/>
                  <a:pt x="141604" y="2933249"/>
                  <a:pt x="138022" y="2941607"/>
                </a:cubicBezTo>
                <a:cubicBezTo>
                  <a:pt x="132956" y="2953427"/>
                  <a:pt x="125285" y="2964072"/>
                  <a:pt x="120770" y="2976113"/>
                </a:cubicBezTo>
                <a:cubicBezTo>
                  <a:pt x="102196" y="3025646"/>
                  <a:pt x="124385" y="3003385"/>
                  <a:pt x="94890" y="3062377"/>
                </a:cubicBezTo>
                <a:cubicBezTo>
                  <a:pt x="69505" y="3113151"/>
                  <a:pt x="81706" y="3084681"/>
                  <a:pt x="60385" y="3148641"/>
                </a:cubicBezTo>
                <a:lnTo>
                  <a:pt x="51758" y="3174520"/>
                </a:lnTo>
                <a:cubicBezTo>
                  <a:pt x="48882" y="3183147"/>
                  <a:pt x="48176" y="3192834"/>
                  <a:pt x="43132" y="3200400"/>
                </a:cubicBezTo>
                <a:cubicBezTo>
                  <a:pt x="6370" y="3255542"/>
                  <a:pt x="23287" y="3237495"/>
                  <a:pt x="0" y="326078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915816" y="4725144"/>
            <a:ext cx="6046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OUT</a:t>
            </a:r>
            <a:endParaRPr lang="de-DE" b="1" dirty="0"/>
          </a:p>
        </p:txBody>
      </p:sp>
      <p:pic>
        <p:nvPicPr>
          <p:cNvPr id="16" name="Demo-Schritt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508104" y="393305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Analog-Sequenzer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5940152" y="692696"/>
            <a:ext cx="792088" cy="36004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876256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067944" y="764704"/>
            <a:ext cx="79208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547664" y="2708920"/>
            <a:ext cx="72008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19672" y="620688"/>
            <a:ext cx="576064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1187624" y="3700732"/>
            <a:ext cx="1296784" cy="2464572"/>
          </a:xfrm>
          <a:custGeom>
            <a:avLst/>
            <a:gdLst>
              <a:gd name="connsiteX0" fmla="*/ 15136 w 1007174"/>
              <a:gd name="connsiteY0" fmla="*/ 224287 h 231854"/>
              <a:gd name="connsiteX1" fmla="*/ 66894 w 1007174"/>
              <a:gd name="connsiteY1" fmla="*/ 198408 h 231854"/>
              <a:gd name="connsiteX2" fmla="*/ 92774 w 1007174"/>
              <a:gd name="connsiteY2" fmla="*/ 189781 h 231854"/>
              <a:gd name="connsiteX3" fmla="*/ 118653 w 1007174"/>
              <a:gd name="connsiteY3" fmla="*/ 172528 h 231854"/>
              <a:gd name="connsiteX4" fmla="*/ 170411 w 1007174"/>
              <a:gd name="connsiteY4" fmla="*/ 155276 h 231854"/>
              <a:gd name="connsiteX5" fmla="*/ 222170 w 1007174"/>
              <a:gd name="connsiteY5" fmla="*/ 138023 h 231854"/>
              <a:gd name="connsiteX6" fmla="*/ 273928 w 1007174"/>
              <a:gd name="connsiteY6" fmla="*/ 120770 h 231854"/>
              <a:gd name="connsiteX7" fmla="*/ 299808 w 1007174"/>
              <a:gd name="connsiteY7" fmla="*/ 112143 h 231854"/>
              <a:gd name="connsiteX8" fmla="*/ 446457 w 1007174"/>
              <a:gd name="connsiteY8" fmla="*/ 86264 h 231854"/>
              <a:gd name="connsiteX9" fmla="*/ 541347 w 1007174"/>
              <a:gd name="connsiteY9" fmla="*/ 77638 h 231854"/>
              <a:gd name="connsiteX10" fmla="*/ 610358 w 1007174"/>
              <a:gd name="connsiteY10" fmla="*/ 69011 h 231854"/>
              <a:gd name="connsiteX11" fmla="*/ 964041 w 1007174"/>
              <a:gd name="connsiteY11" fmla="*/ 60385 h 231854"/>
              <a:gd name="connsiteX12" fmla="*/ 989921 w 1007174"/>
              <a:gd name="connsiteY12" fmla="*/ 51759 h 231854"/>
              <a:gd name="connsiteX13" fmla="*/ 1007174 w 1007174"/>
              <a:gd name="connsiteY13" fmla="*/ 0 h 2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7174" h="231854">
                <a:moveTo>
                  <a:pt x="15136" y="224287"/>
                </a:moveTo>
                <a:cubicBezTo>
                  <a:pt x="80187" y="202602"/>
                  <a:pt x="0" y="231854"/>
                  <a:pt x="66894" y="198408"/>
                </a:cubicBezTo>
                <a:cubicBezTo>
                  <a:pt x="75027" y="194341"/>
                  <a:pt x="84641" y="193848"/>
                  <a:pt x="92774" y="189781"/>
                </a:cubicBezTo>
                <a:cubicBezTo>
                  <a:pt x="102047" y="185144"/>
                  <a:pt x="109179" y="176739"/>
                  <a:pt x="118653" y="172528"/>
                </a:cubicBezTo>
                <a:cubicBezTo>
                  <a:pt x="135271" y="165142"/>
                  <a:pt x="153158" y="161027"/>
                  <a:pt x="170411" y="155276"/>
                </a:cubicBezTo>
                <a:lnTo>
                  <a:pt x="222170" y="138023"/>
                </a:lnTo>
                <a:lnTo>
                  <a:pt x="273928" y="120770"/>
                </a:lnTo>
                <a:cubicBezTo>
                  <a:pt x="282555" y="117894"/>
                  <a:pt x="290891" y="113926"/>
                  <a:pt x="299808" y="112143"/>
                </a:cubicBezTo>
                <a:cubicBezTo>
                  <a:pt x="342898" y="103525"/>
                  <a:pt x="410418" y="89540"/>
                  <a:pt x="446457" y="86264"/>
                </a:cubicBezTo>
                <a:lnTo>
                  <a:pt x="541347" y="77638"/>
                </a:lnTo>
                <a:cubicBezTo>
                  <a:pt x="564402" y="75211"/>
                  <a:pt x="587195" y="69956"/>
                  <a:pt x="610358" y="69011"/>
                </a:cubicBezTo>
                <a:cubicBezTo>
                  <a:pt x="728189" y="64202"/>
                  <a:pt x="846147" y="63260"/>
                  <a:pt x="964041" y="60385"/>
                </a:cubicBezTo>
                <a:cubicBezTo>
                  <a:pt x="972668" y="57510"/>
                  <a:pt x="984636" y="59158"/>
                  <a:pt x="989921" y="51759"/>
                </a:cubicBezTo>
                <a:cubicBezTo>
                  <a:pt x="1000492" y="36960"/>
                  <a:pt x="1007174" y="0"/>
                  <a:pt x="1007174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043608" y="6093296"/>
            <a:ext cx="572593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KBD</a:t>
            </a:r>
            <a:endParaRPr lang="de-DE" dirty="0"/>
          </a:p>
        </p:txBody>
      </p:sp>
      <p:sp>
        <p:nvSpPr>
          <p:cNvPr id="23" name="Freihandform 22"/>
          <p:cNvSpPr/>
          <p:nvPr/>
        </p:nvSpPr>
        <p:spPr>
          <a:xfrm>
            <a:off x="2432649" y="1725283"/>
            <a:ext cx="414068" cy="2027208"/>
          </a:xfrm>
          <a:custGeom>
            <a:avLst/>
            <a:gdLst>
              <a:gd name="connsiteX0" fmla="*/ 414068 w 414068"/>
              <a:gd name="connsiteY0" fmla="*/ 2027208 h 2027208"/>
              <a:gd name="connsiteX1" fmla="*/ 405442 w 414068"/>
              <a:gd name="connsiteY1" fmla="*/ 1699404 h 2027208"/>
              <a:gd name="connsiteX2" fmla="*/ 396815 w 414068"/>
              <a:gd name="connsiteY2" fmla="*/ 1639019 h 2027208"/>
              <a:gd name="connsiteX3" fmla="*/ 388189 w 414068"/>
              <a:gd name="connsiteY3" fmla="*/ 1552755 h 2027208"/>
              <a:gd name="connsiteX4" fmla="*/ 370936 w 414068"/>
              <a:gd name="connsiteY4" fmla="*/ 1483743 h 2027208"/>
              <a:gd name="connsiteX5" fmla="*/ 353683 w 414068"/>
              <a:gd name="connsiteY5" fmla="*/ 1406106 h 2027208"/>
              <a:gd name="connsiteX6" fmla="*/ 336430 w 414068"/>
              <a:gd name="connsiteY6" fmla="*/ 1311215 h 2027208"/>
              <a:gd name="connsiteX7" fmla="*/ 319177 w 414068"/>
              <a:gd name="connsiteY7" fmla="*/ 1268083 h 2027208"/>
              <a:gd name="connsiteX8" fmla="*/ 293298 w 414068"/>
              <a:gd name="connsiteY8" fmla="*/ 1138687 h 2027208"/>
              <a:gd name="connsiteX9" fmla="*/ 276045 w 414068"/>
              <a:gd name="connsiteY9" fmla="*/ 1086928 h 2027208"/>
              <a:gd name="connsiteX10" fmla="*/ 250166 w 414068"/>
              <a:gd name="connsiteY10" fmla="*/ 1000664 h 2027208"/>
              <a:gd name="connsiteX11" fmla="*/ 241540 w 414068"/>
              <a:gd name="connsiteY11" fmla="*/ 957532 h 2027208"/>
              <a:gd name="connsiteX12" fmla="*/ 232913 w 414068"/>
              <a:gd name="connsiteY12" fmla="*/ 931653 h 2027208"/>
              <a:gd name="connsiteX13" fmla="*/ 224287 w 414068"/>
              <a:gd name="connsiteY13" fmla="*/ 888521 h 2027208"/>
              <a:gd name="connsiteX14" fmla="*/ 215660 w 414068"/>
              <a:gd name="connsiteY14" fmla="*/ 836762 h 2027208"/>
              <a:gd name="connsiteX15" fmla="*/ 198408 w 414068"/>
              <a:gd name="connsiteY15" fmla="*/ 785004 h 2027208"/>
              <a:gd name="connsiteX16" fmla="*/ 172528 w 414068"/>
              <a:gd name="connsiteY16" fmla="*/ 655608 h 2027208"/>
              <a:gd name="connsiteX17" fmla="*/ 155276 w 414068"/>
              <a:gd name="connsiteY17" fmla="*/ 621102 h 2027208"/>
              <a:gd name="connsiteX18" fmla="*/ 138023 w 414068"/>
              <a:gd name="connsiteY18" fmla="*/ 552091 h 2027208"/>
              <a:gd name="connsiteX19" fmla="*/ 129396 w 414068"/>
              <a:gd name="connsiteY19" fmla="*/ 526211 h 2027208"/>
              <a:gd name="connsiteX20" fmla="*/ 120770 w 414068"/>
              <a:gd name="connsiteY20" fmla="*/ 465826 h 2027208"/>
              <a:gd name="connsiteX21" fmla="*/ 103517 w 414068"/>
              <a:gd name="connsiteY21" fmla="*/ 414068 h 2027208"/>
              <a:gd name="connsiteX22" fmla="*/ 94891 w 414068"/>
              <a:gd name="connsiteY22" fmla="*/ 362309 h 2027208"/>
              <a:gd name="connsiteX23" fmla="*/ 86264 w 414068"/>
              <a:gd name="connsiteY23" fmla="*/ 336430 h 2027208"/>
              <a:gd name="connsiteX24" fmla="*/ 69011 w 414068"/>
              <a:gd name="connsiteY24" fmla="*/ 232913 h 2027208"/>
              <a:gd name="connsiteX25" fmla="*/ 43132 w 414068"/>
              <a:gd name="connsiteY25" fmla="*/ 155275 h 2027208"/>
              <a:gd name="connsiteX26" fmla="*/ 34506 w 414068"/>
              <a:gd name="connsiteY26" fmla="*/ 129396 h 2027208"/>
              <a:gd name="connsiteX27" fmla="*/ 0 w 414068"/>
              <a:gd name="connsiteY27" fmla="*/ 77638 h 2027208"/>
              <a:gd name="connsiteX28" fmla="*/ 0 w 414068"/>
              <a:gd name="connsiteY28" fmla="*/ 0 h 20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068" h="2027208">
                <a:moveTo>
                  <a:pt x="414068" y="2027208"/>
                </a:moveTo>
                <a:cubicBezTo>
                  <a:pt x="411193" y="1917940"/>
                  <a:pt x="410295" y="1808602"/>
                  <a:pt x="405442" y="1699404"/>
                </a:cubicBezTo>
                <a:cubicBezTo>
                  <a:pt x="404539" y="1679091"/>
                  <a:pt x="399191" y="1659212"/>
                  <a:pt x="396815" y="1639019"/>
                </a:cubicBezTo>
                <a:cubicBezTo>
                  <a:pt x="393438" y="1610319"/>
                  <a:pt x="392008" y="1581400"/>
                  <a:pt x="388189" y="1552755"/>
                </a:cubicBezTo>
                <a:cubicBezTo>
                  <a:pt x="375765" y="1459572"/>
                  <a:pt x="385447" y="1549044"/>
                  <a:pt x="370936" y="1483743"/>
                </a:cubicBezTo>
                <a:cubicBezTo>
                  <a:pt x="350694" y="1392655"/>
                  <a:pt x="373101" y="1464362"/>
                  <a:pt x="353683" y="1406106"/>
                </a:cubicBezTo>
                <a:cubicBezTo>
                  <a:pt x="351634" y="1393810"/>
                  <a:pt x="340954" y="1326294"/>
                  <a:pt x="336430" y="1311215"/>
                </a:cubicBezTo>
                <a:cubicBezTo>
                  <a:pt x="331980" y="1296383"/>
                  <a:pt x="324928" y="1282460"/>
                  <a:pt x="319177" y="1268083"/>
                </a:cubicBezTo>
                <a:cubicBezTo>
                  <a:pt x="311953" y="1217512"/>
                  <a:pt x="309937" y="1188604"/>
                  <a:pt x="293298" y="1138687"/>
                </a:cubicBezTo>
                <a:cubicBezTo>
                  <a:pt x="287547" y="1121434"/>
                  <a:pt x="279611" y="1104761"/>
                  <a:pt x="276045" y="1086928"/>
                </a:cubicBezTo>
                <a:cubicBezTo>
                  <a:pt x="264382" y="1028612"/>
                  <a:pt x="272864" y="1057409"/>
                  <a:pt x="250166" y="1000664"/>
                </a:cubicBezTo>
                <a:cubicBezTo>
                  <a:pt x="247291" y="986287"/>
                  <a:pt x="245096" y="971756"/>
                  <a:pt x="241540" y="957532"/>
                </a:cubicBezTo>
                <a:cubicBezTo>
                  <a:pt x="239335" y="948710"/>
                  <a:pt x="235118" y="940475"/>
                  <a:pt x="232913" y="931653"/>
                </a:cubicBezTo>
                <a:cubicBezTo>
                  <a:pt x="229357" y="917429"/>
                  <a:pt x="226910" y="902947"/>
                  <a:pt x="224287" y="888521"/>
                </a:cubicBezTo>
                <a:cubicBezTo>
                  <a:pt x="221158" y="871312"/>
                  <a:pt x="219902" y="853731"/>
                  <a:pt x="215660" y="836762"/>
                </a:cubicBezTo>
                <a:cubicBezTo>
                  <a:pt x="211249" y="819119"/>
                  <a:pt x="198408" y="785004"/>
                  <a:pt x="198408" y="785004"/>
                </a:cubicBezTo>
                <a:cubicBezTo>
                  <a:pt x="194037" y="754409"/>
                  <a:pt x="185838" y="682230"/>
                  <a:pt x="172528" y="655608"/>
                </a:cubicBezTo>
                <a:cubicBezTo>
                  <a:pt x="166777" y="644106"/>
                  <a:pt x="159342" y="633302"/>
                  <a:pt x="155276" y="621102"/>
                </a:cubicBezTo>
                <a:cubicBezTo>
                  <a:pt x="147778" y="598607"/>
                  <a:pt x="145522" y="574586"/>
                  <a:pt x="138023" y="552091"/>
                </a:cubicBezTo>
                <a:lnTo>
                  <a:pt x="129396" y="526211"/>
                </a:lnTo>
                <a:cubicBezTo>
                  <a:pt x="126521" y="506083"/>
                  <a:pt x="125342" y="485638"/>
                  <a:pt x="120770" y="465826"/>
                </a:cubicBezTo>
                <a:cubicBezTo>
                  <a:pt x="116681" y="448106"/>
                  <a:pt x="103517" y="414068"/>
                  <a:pt x="103517" y="414068"/>
                </a:cubicBezTo>
                <a:cubicBezTo>
                  <a:pt x="100642" y="396815"/>
                  <a:pt x="98685" y="379383"/>
                  <a:pt x="94891" y="362309"/>
                </a:cubicBezTo>
                <a:cubicBezTo>
                  <a:pt x="92918" y="353433"/>
                  <a:pt x="88047" y="345346"/>
                  <a:pt x="86264" y="336430"/>
                </a:cubicBezTo>
                <a:cubicBezTo>
                  <a:pt x="79403" y="302128"/>
                  <a:pt x="80073" y="266100"/>
                  <a:pt x="69011" y="232913"/>
                </a:cubicBezTo>
                <a:lnTo>
                  <a:pt x="43132" y="155275"/>
                </a:lnTo>
                <a:cubicBezTo>
                  <a:pt x="40257" y="146649"/>
                  <a:pt x="39550" y="136962"/>
                  <a:pt x="34506" y="129396"/>
                </a:cubicBezTo>
                <a:cubicBezTo>
                  <a:pt x="23004" y="112143"/>
                  <a:pt x="0" y="98373"/>
                  <a:pt x="0" y="7763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3071004" y="1397479"/>
            <a:ext cx="1949570" cy="353683"/>
          </a:xfrm>
          <a:custGeom>
            <a:avLst/>
            <a:gdLst>
              <a:gd name="connsiteX0" fmla="*/ 0 w 1949570"/>
              <a:gd name="connsiteY0" fmla="*/ 353683 h 353683"/>
              <a:gd name="connsiteX1" fmla="*/ 319177 w 1949570"/>
              <a:gd name="connsiteY1" fmla="*/ 345057 h 353683"/>
              <a:gd name="connsiteX2" fmla="*/ 767751 w 1949570"/>
              <a:gd name="connsiteY2" fmla="*/ 319178 h 353683"/>
              <a:gd name="connsiteX3" fmla="*/ 879894 w 1949570"/>
              <a:gd name="connsiteY3" fmla="*/ 301925 h 353683"/>
              <a:gd name="connsiteX4" fmla="*/ 966158 w 1949570"/>
              <a:gd name="connsiteY4" fmla="*/ 284672 h 353683"/>
              <a:gd name="connsiteX5" fmla="*/ 1069675 w 1949570"/>
              <a:gd name="connsiteY5" fmla="*/ 276046 h 353683"/>
              <a:gd name="connsiteX6" fmla="*/ 1224951 w 1949570"/>
              <a:gd name="connsiteY6" fmla="*/ 258793 h 353683"/>
              <a:gd name="connsiteX7" fmla="*/ 1302588 w 1949570"/>
              <a:gd name="connsiteY7" fmla="*/ 241540 h 353683"/>
              <a:gd name="connsiteX8" fmla="*/ 1328468 w 1949570"/>
              <a:gd name="connsiteY8" fmla="*/ 232913 h 353683"/>
              <a:gd name="connsiteX9" fmla="*/ 1388853 w 1949570"/>
              <a:gd name="connsiteY9" fmla="*/ 224287 h 353683"/>
              <a:gd name="connsiteX10" fmla="*/ 1423358 w 1949570"/>
              <a:gd name="connsiteY10" fmla="*/ 207034 h 353683"/>
              <a:gd name="connsiteX11" fmla="*/ 1475117 w 1949570"/>
              <a:gd name="connsiteY11" fmla="*/ 189781 h 353683"/>
              <a:gd name="connsiteX12" fmla="*/ 1526875 w 1949570"/>
              <a:gd name="connsiteY12" fmla="*/ 163902 h 353683"/>
              <a:gd name="connsiteX13" fmla="*/ 1552754 w 1949570"/>
              <a:gd name="connsiteY13" fmla="*/ 146649 h 353683"/>
              <a:gd name="connsiteX14" fmla="*/ 1578634 w 1949570"/>
              <a:gd name="connsiteY14" fmla="*/ 138023 h 353683"/>
              <a:gd name="connsiteX15" fmla="*/ 1699404 w 1949570"/>
              <a:gd name="connsiteY15" fmla="*/ 103517 h 353683"/>
              <a:gd name="connsiteX16" fmla="*/ 1777041 w 1949570"/>
              <a:gd name="connsiteY16" fmla="*/ 77638 h 353683"/>
              <a:gd name="connsiteX17" fmla="*/ 1828800 w 1949570"/>
              <a:gd name="connsiteY17" fmla="*/ 60385 h 353683"/>
              <a:gd name="connsiteX18" fmla="*/ 1854679 w 1949570"/>
              <a:gd name="connsiteY18" fmla="*/ 51759 h 353683"/>
              <a:gd name="connsiteX19" fmla="*/ 1906438 w 1949570"/>
              <a:gd name="connsiteY19" fmla="*/ 25879 h 353683"/>
              <a:gd name="connsiteX20" fmla="*/ 1932317 w 1949570"/>
              <a:gd name="connsiteY20" fmla="*/ 8627 h 353683"/>
              <a:gd name="connsiteX21" fmla="*/ 1949570 w 1949570"/>
              <a:gd name="connsiteY21" fmla="*/ 0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9570" h="353683">
                <a:moveTo>
                  <a:pt x="0" y="353683"/>
                </a:moveTo>
                <a:lnTo>
                  <a:pt x="319177" y="345057"/>
                </a:lnTo>
                <a:cubicBezTo>
                  <a:pt x="468799" y="338333"/>
                  <a:pt x="767751" y="319178"/>
                  <a:pt x="767751" y="319178"/>
                </a:cubicBezTo>
                <a:cubicBezTo>
                  <a:pt x="806473" y="313646"/>
                  <a:pt x="841610" y="309103"/>
                  <a:pt x="879894" y="301925"/>
                </a:cubicBezTo>
                <a:cubicBezTo>
                  <a:pt x="908716" y="296521"/>
                  <a:pt x="936935" y="287107"/>
                  <a:pt x="966158" y="284672"/>
                </a:cubicBezTo>
                <a:lnTo>
                  <a:pt x="1069675" y="276046"/>
                </a:lnTo>
                <a:cubicBezTo>
                  <a:pt x="1198355" y="254598"/>
                  <a:pt x="1019342" y="282983"/>
                  <a:pt x="1224951" y="258793"/>
                </a:cubicBezTo>
                <a:cubicBezTo>
                  <a:pt x="1240064" y="257015"/>
                  <a:pt x="1285915" y="246304"/>
                  <a:pt x="1302588" y="241540"/>
                </a:cubicBezTo>
                <a:cubicBezTo>
                  <a:pt x="1311331" y="239042"/>
                  <a:pt x="1319551" y="234696"/>
                  <a:pt x="1328468" y="232913"/>
                </a:cubicBezTo>
                <a:cubicBezTo>
                  <a:pt x="1348406" y="228925"/>
                  <a:pt x="1368725" y="227162"/>
                  <a:pt x="1388853" y="224287"/>
                </a:cubicBezTo>
                <a:cubicBezTo>
                  <a:pt x="1400355" y="218536"/>
                  <a:pt x="1411418" y="211810"/>
                  <a:pt x="1423358" y="207034"/>
                </a:cubicBezTo>
                <a:cubicBezTo>
                  <a:pt x="1440243" y="200280"/>
                  <a:pt x="1459985" y="199869"/>
                  <a:pt x="1475117" y="189781"/>
                </a:cubicBezTo>
                <a:cubicBezTo>
                  <a:pt x="1549291" y="140333"/>
                  <a:pt x="1455438" y="199622"/>
                  <a:pt x="1526875" y="163902"/>
                </a:cubicBezTo>
                <a:cubicBezTo>
                  <a:pt x="1536148" y="159265"/>
                  <a:pt x="1543481" y="151285"/>
                  <a:pt x="1552754" y="146649"/>
                </a:cubicBezTo>
                <a:cubicBezTo>
                  <a:pt x="1560887" y="142582"/>
                  <a:pt x="1569861" y="140416"/>
                  <a:pt x="1578634" y="138023"/>
                </a:cubicBezTo>
                <a:cubicBezTo>
                  <a:pt x="1602953" y="131391"/>
                  <a:pt x="1672960" y="116739"/>
                  <a:pt x="1699404" y="103517"/>
                </a:cubicBezTo>
                <a:cubicBezTo>
                  <a:pt x="1762667" y="71884"/>
                  <a:pt x="1703462" y="97705"/>
                  <a:pt x="1777041" y="77638"/>
                </a:cubicBezTo>
                <a:cubicBezTo>
                  <a:pt x="1794586" y="72853"/>
                  <a:pt x="1811547" y="66136"/>
                  <a:pt x="1828800" y="60385"/>
                </a:cubicBezTo>
                <a:lnTo>
                  <a:pt x="1854679" y="51759"/>
                </a:lnTo>
                <a:cubicBezTo>
                  <a:pt x="1928834" y="2322"/>
                  <a:pt x="1835017" y="61589"/>
                  <a:pt x="1906438" y="25879"/>
                </a:cubicBezTo>
                <a:cubicBezTo>
                  <a:pt x="1915711" y="21243"/>
                  <a:pt x="1923427" y="13961"/>
                  <a:pt x="1932317" y="8627"/>
                </a:cubicBezTo>
                <a:cubicBezTo>
                  <a:pt x="1937831" y="5319"/>
                  <a:pt x="1943819" y="2876"/>
                  <a:pt x="194957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884368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3674853" y="1406106"/>
            <a:ext cx="1570007" cy="3260785"/>
          </a:xfrm>
          <a:custGeom>
            <a:avLst/>
            <a:gdLst>
              <a:gd name="connsiteX0" fmla="*/ 1570007 w 1570007"/>
              <a:gd name="connsiteY0" fmla="*/ 0 h 3260785"/>
              <a:gd name="connsiteX1" fmla="*/ 1561381 w 1570007"/>
              <a:gd name="connsiteY1" fmla="*/ 34505 h 3260785"/>
              <a:gd name="connsiteX2" fmla="*/ 1509622 w 1570007"/>
              <a:gd name="connsiteY2" fmla="*/ 129396 h 3260785"/>
              <a:gd name="connsiteX3" fmla="*/ 1475117 w 1570007"/>
              <a:gd name="connsiteY3" fmla="*/ 215660 h 3260785"/>
              <a:gd name="connsiteX4" fmla="*/ 1414732 w 1570007"/>
              <a:gd name="connsiteY4" fmla="*/ 319177 h 3260785"/>
              <a:gd name="connsiteX5" fmla="*/ 1380226 w 1570007"/>
              <a:gd name="connsiteY5" fmla="*/ 379562 h 3260785"/>
              <a:gd name="connsiteX6" fmla="*/ 1345721 w 1570007"/>
              <a:gd name="connsiteY6" fmla="*/ 457200 h 3260785"/>
              <a:gd name="connsiteX7" fmla="*/ 1293962 w 1570007"/>
              <a:gd name="connsiteY7" fmla="*/ 560717 h 3260785"/>
              <a:gd name="connsiteX8" fmla="*/ 1233577 w 1570007"/>
              <a:gd name="connsiteY8" fmla="*/ 672860 h 3260785"/>
              <a:gd name="connsiteX9" fmla="*/ 1199072 w 1570007"/>
              <a:gd name="connsiteY9" fmla="*/ 750498 h 3260785"/>
              <a:gd name="connsiteX10" fmla="*/ 1181819 w 1570007"/>
              <a:gd name="connsiteY10" fmla="*/ 785003 h 3260785"/>
              <a:gd name="connsiteX11" fmla="*/ 1147313 w 1570007"/>
              <a:gd name="connsiteY11" fmla="*/ 836762 h 3260785"/>
              <a:gd name="connsiteX12" fmla="*/ 1130060 w 1570007"/>
              <a:gd name="connsiteY12" fmla="*/ 888520 h 3260785"/>
              <a:gd name="connsiteX13" fmla="*/ 1121434 w 1570007"/>
              <a:gd name="connsiteY13" fmla="*/ 914400 h 3260785"/>
              <a:gd name="connsiteX14" fmla="*/ 1095555 w 1570007"/>
              <a:gd name="connsiteY14" fmla="*/ 966158 h 3260785"/>
              <a:gd name="connsiteX15" fmla="*/ 1086928 w 1570007"/>
              <a:gd name="connsiteY15" fmla="*/ 1000664 h 3260785"/>
              <a:gd name="connsiteX16" fmla="*/ 1069675 w 1570007"/>
              <a:gd name="connsiteY16" fmla="*/ 1035169 h 3260785"/>
              <a:gd name="connsiteX17" fmla="*/ 1052422 w 1570007"/>
              <a:gd name="connsiteY17" fmla="*/ 1078302 h 3260785"/>
              <a:gd name="connsiteX18" fmla="*/ 1009290 w 1570007"/>
              <a:gd name="connsiteY18" fmla="*/ 1155939 h 3260785"/>
              <a:gd name="connsiteX19" fmla="*/ 983411 w 1570007"/>
              <a:gd name="connsiteY19" fmla="*/ 1216324 h 3260785"/>
              <a:gd name="connsiteX20" fmla="*/ 957532 w 1570007"/>
              <a:gd name="connsiteY20" fmla="*/ 1259456 h 3260785"/>
              <a:gd name="connsiteX21" fmla="*/ 931653 w 1570007"/>
              <a:gd name="connsiteY21" fmla="*/ 1319841 h 3260785"/>
              <a:gd name="connsiteX22" fmla="*/ 914400 w 1570007"/>
              <a:gd name="connsiteY22" fmla="*/ 1371600 h 3260785"/>
              <a:gd name="connsiteX23" fmla="*/ 879894 w 1570007"/>
              <a:gd name="connsiteY23" fmla="*/ 1423358 h 3260785"/>
              <a:gd name="connsiteX24" fmla="*/ 854015 w 1570007"/>
              <a:gd name="connsiteY24" fmla="*/ 1475117 h 3260785"/>
              <a:gd name="connsiteX25" fmla="*/ 819509 w 1570007"/>
              <a:gd name="connsiteY25" fmla="*/ 1561381 h 3260785"/>
              <a:gd name="connsiteX26" fmla="*/ 793630 w 1570007"/>
              <a:gd name="connsiteY26" fmla="*/ 1604513 h 3260785"/>
              <a:gd name="connsiteX27" fmla="*/ 750498 w 1570007"/>
              <a:gd name="connsiteY27" fmla="*/ 1699403 h 3260785"/>
              <a:gd name="connsiteX28" fmla="*/ 724619 w 1570007"/>
              <a:gd name="connsiteY28" fmla="*/ 1742536 h 3260785"/>
              <a:gd name="connsiteX29" fmla="*/ 707366 w 1570007"/>
              <a:gd name="connsiteY29" fmla="*/ 1785668 h 3260785"/>
              <a:gd name="connsiteX30" fmla="*/ 664234 w 1570007"/>
              <a:gd name="connsiteY30" fmla="*/ 1863305 h 3260785"/>
              <a:gd name="connsiteX31" fmla="*/ 655607 w 1570007"/>
              <a:gd name="connsiteY31" fmla="*/ 1889185 h 3260785"/>
              <a:gd name="connsiteX32" fmla="*/ 638355 w 1570007"/>
              <a:gd name="connsiteY32" fmla="*/ 1923690 h 3260785"/>
              <a:gd name="connsiteX33" fmla="*/ 629728 w 1570007"/>
              <a:gd name="connsiteY33" fmla="*/ 1958196 h 3260785"/>
              <a:gd name="connsiteX34" fmla="*/ 595222 w 1570007"/>
              <a:gd name="connsiteY34" fmla="*/ 2009954 h 3260785"/>
              <a:gd name="connsiteX35" fmla="*/ 577970 w 1570007"/>
              <a:gd name="connsiteY35" fmla="*/ 2044460 h 3260785"/>
              <a:gd name="connsiteX36" fmla="*/ 552090 w 1570007"/>
              <a:gd name="connsiteY36" fmla="*/ 2078966 h 3260785"/>
              <a:gd name="connsiteX37" fmla="*/ 517585 w 1570007"/>
              <a:gd name="connsiteY37" fmla="*/ 2147977 h 3260785"/>
              <a:gd name="connsiteX38" fmla="*/ 500332 w 1570007"/>
              <a:gd name="connsiteY38" fmla="*/ 2182483 h 3260785"/>
              <a:gd name="connsiteX39" fmla="*/ 474453 w 1570007"/>
              <a:gd name="connsiteY39" fmla="*/ 2234241 h 3260785"/>
              <a:gd name="connsiteX40" fmla="*/ 457200 w 1570007"/>
              <a:gd name="connsiteY40" fmla="*/ 2260120 h 3260785"/>
              <a:gd name="connsiteX41" fmla="*/ 396815 w 1570007"/>
              <a:gd name="connsiteY41" fmla="*/ 2363637 h 3260785"/>
              <a:gd name="connsiteX42" fmla="*/ 362309 w 1570007"/>
              <a:gd name="connsiteY42" fmla="*/ 2467154 h 3260785"/>
              <a:gd name="connsiteX43" fmla="*/ 336430 w 1570007"/>
              <a:gd name="connsiteY43" fmla="*/ 2510286 h 3260785"/>
              <a:gd name="connsiteX44" fmla="*/ 319177 w 1570007"/>
              <a:gd name="connsiteY44" fmla="*/ 2562045 h 3260785"/>
              <a:gd name="connsiteX45" fmla="*/ 284672 w 1570007"/>
              <a:gd name="connsiteY45" fmla="*/ 2613803 h 3260785"/>
              <a:gd name="connsiteX46" fmla="*/ 258792 w 1570007"/>
              <a:gd name="connsiteY46" fmla="*/ 2665562 h 3260785"/>
              <a:gd name="connsiteX47" fmla="*/ 224287 w 1570007"/>
              <a:gd name="connsiteY47" fmla="*/ 2751826 h 3260785"/>
              <a:gd name="connsiteX48" fmla="*/ 215660 w 1570007"/>
              <a:gd name="connsiteY48" fmla="*/ 2777705 h 3260785"/>
              <a:gd name="connsiteX49" fmla="*/ 198407 w 1570007"/>
              <a:gd name="connsiteY49" fmla="*/ 2803585 h 3260785"/>
              <a:gd name="connsiteX50" fmla="*/ 189781 w 1570007"/>
              <a:gd name="connsiteY50" fmla="*/ 2829464 h 3260785"/>
              <a:gd name="connsiteX51" fmla="*/ 172528 w 1570007"/>
              <a:gd name="connsiteY51" fmla="*/ 2855343 h 3260785"/>
              <a:gd name="connsiteX52" fmla="*/ 163902 w 1570007"/>
              <a:gd name="connsiteY52" fmla="*/ 2889849 h 3260785"/>
              <a:gd name="connsiteX53" fmla="*/ 146649 w 1570007"/>
              <a:gd name="connsiteY53" fmla="*/ 2915728 h 3260785"/>
              <a:gd name="connsiteX54" fmla="*/ 138022 w 1570007"/>
              <a:gd name="connsiteY54" fmla="*/ 2941607 h 3260785"/>
              <a:gd name="connsiteX55" fmla="*/ 120770 w 1570007"/>
              <a:gd name="connsiteY55" fmla="*/ 2976113 h 3260785"/>
              <a:gd name="connsiteX56" fmla="*/ 94890 w 1570007"/>
              <a:gd name="connsiteY56" fmla="*/ 3062377 h 3260785"/>
              <a:gd name="connsiteX57" fmla="*/ 60385 w 1570007"/>
              <a:gd name="connsiteY57" fmla="*/ 3148641 h 3260785"/>
              <a:gd name="connsiteX58" fmla="*/ 51758 w 1570007"/>
              <a:gd name="connsiteY58" fmla="*/ 3174520 h 3260785"/>
              <a:gd name="connsiteX59" fmla="*/ 43132 w 1570007"/>
              <a:gd name="connsiteY59" fmla="*/ 3200400 h 3260785"/>
              <a:gd name="connsiteX60" fmla="*/ 0 w 1570007"/>
              <a:gd name="connsiteY60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70007" h="3260785">
                <a:moveTo>
                  <a:pt x="1570007" y="0"/>
                </a:moveTo>
                <a:cubicBezTo>
                  <a:pt x="1567132" y="11502"/>
                  <a:pt x="1566287" y="23712"/>
                  <a:pt x="1561381" y="34505"/>
                </a:cubicBezTo>
                <a:cubicBezTo>
                  <a:pt x="1506999" y="154144"/>
                  <a:pt x="1544729" y="47480"/>
                  <a:pt x="1509622" y="129396"/>
                </a:cubicBezTo>
                <a:cubicBezTo>
                  <a:pt x="1497423" y="157862"/>
                  <a:pt x="1492296" y="189892"/>
                  <a:pt x="1475117" y="215660"/>
                </a:cubicBezTo>
                <a:cubicBezTo>
                  <a:pt x="1414795" y="306144"/>
                  <a:pt x="1463946" y="227779"/>
                  <a:pt x="1414732" y="319177"/>
                </a:cubicBezTo>
                <a:cubicBezTo>
                  <a:pt x="1403741" y="339589"/>
                  <a:pt x="1390594" y="358827"/>
                  <a:pt x="1380226" y="379562"/>
                </a:cubicBezTo>
                <a:cubicBezTo>
                  <a:pt x="1367561" y="404892"/>
                  <a:pt x="1357897" y="431631"/>
                  <a:pt x="1345721" y="457200"/>
                </a:cubicBezTo>
                <a:cubicBezTo>
                  <a:pt x="1329135" y="492031"/>
                  <a:pt x="1309159" y="525258"/>
                  <a:pt x="1293962" y="560717"/>
                </a:cubicBezTo>
                <a:cubicBezTo>
                  <a:pt x="1247597" y="668903"/>
                  <a:pt x="1291894" y="575667"/>
                  <a:pt x="1233577" y="672860"/>
                </a:cubicBezTo>
                <a:cubicBezTo>
                  <a:pt x="1215372" y="703201"/>
                  <a:pt x="1213907" y="717119"/>
                  <a:pt x="1199072" y="750498"/>
                </a:cubicBezTo>
                <a:cubicBezTo>
                  <a:pt x="1193849" y="762249"/>
                  <a:pt x="1188435" y="773976"/>
                  <a:pt x="1181819" y="785003"/>
                </a:cubicBezTo>
                <a:cubicBezTo>
                  <a:pt x="1171151" y="802784"/>
                  <a:pt x="1147313" y="836762"/>
                  <a:pt x="1147313" y="836762"/>
                </a:cubicBezTo>
                <a:lnTo>
                  <a:pt x="1130060" y="888520"/>
                </a:lnTo>
                <a:cubicBezTo>
                  <a:pt x="1127184" y="897147"/>
                  <a:pt x="1125501" y="906267"/>
                  <a:pt x="1121434" y="914400"/>
                </a:cubicBezTo>
                <a:cubicBezTo>
                  <a:pt x="1112808" y="931653"/>
                  <a:pt x="1102719" y="948249"/>
                  <a:pt x="1095555" y="966158"/>
                </a:cubicBezTo>
                <a:cubicBezTo>
                  <a:pt x="1091152" y="977166"/>
                  <a:pt x="1091091" y="989563"/>
                  <a:pt x="1086928" y="1000664"/>
                </a:cubicBezTo>
                <a:cubicBezTo>
                  <a:pt x="1082413" y="1012705"/>
                  <a:pt x="1074898" y="1023418"/>
                  <a:pt x="1069675" y="1035169"/>
                </a:cubicBezTo>
                <a:cubicBezTo>
                  <a:pt x="1063386" y="1049320"/>
                  <a:pt x="1058711" y="1064151"/>
                  <a:pt x="1052422" y="1078302"/>
                </a:cubicBezTo>
                <a:cubicBezTo>
                  <a:pt x="1019190" y="1153075"/>
                  <a:pt x="1052845" y="1068830"/>
                  <a:pt x="1009290" y="1155939"/>
                </a:cubicBezTo>
                <a:cubicBezTo>
                  <a:pt x="999496" y="1175526"/>
                  <a:pt x="993204" y="1196737"/>
                  <a:pt x="983411" y="1216324"/>
                </a:cubicBezTo>
                <a:cubicBezTo>
                  <a:pt x="975913" y="1231321"/>
                  <a:pt x="965030" y="1244459"/>
                  <a:pt x="957532" y="1259456"/>
                </a:cubicBezTo>
                <a:cubicBezTo>
                  <a:pt x="947739" y="1279043"/>
                  <a:pt x="939514" y="1299402"/>
                  <a:pt x="931653" y="1319841"/>
                </a:cubicBezTo>
                <a:cubicBezTo>
                  <a:pt x="925125" y="1336815"/>
                  <a:pt x="922533" y="1355334"/>
                  <a:pt x="914400" y="1371600"/>
                </a:cubicBezTo>
                <a:cubicBezTo>
                  <a:pt x="905127" y="1390146"/>
                  <a:pt x="890342" y="1405447"/>
                  <a:pt x="879894" y="1423358"/>
                </a:cubicBezTo>
                <a:cubicBezTo>
                  <a:pt x="870175" y="1440020"/>
                  <a:pt x="861747" y="1457445"/>
                  <a:pt x="854015" y="1475117"/>
                </a:cubicBezTo>
                <a:cubicBezTo>
                  <a:pt x="841602" y="1503490"/>
                  <a:pt x="835443" y="1534825"/>
                  <a:pt x="819509" y="1561381"/>
                </a:cubicBezTo>
                <a:cubicBezTo>
                  <a:pt x="810883" y="1575758"/>
                  <a:pt x="801128" y="1589516"/>
                  <a:pt x="793630" y="1604513"/>
                </a:cubicBezTo>
                <a:cubicBezTo>
                  <a:pt x="757155" y="1677464"/>
                  <a:pt x="780792" y="1644873"/>
                  <a:pt x="750498" y="1699403"/>
                </a:cubicBezTo>
                <a:cubicBezTo>
                  <a:pt x="742355" y="1714060"/>
                  <a:pt x="732117" y="1727539"/>
                  <a:pt x="724619" y="1742536"/>
                </a:cubicBezTo>
                <a:cubicBezTo>
                  <a:pt x="717694" y="1756386"/>
                  <a:pt x="713655" y="1771518"/>
                  <a:pt x="707366" y="1785668"/>
                </a:cubicBezTo>
                <a:cubicBezTo>
                  <a:pt x="674137" y="1860431"/>
                  <a:pt x="707782" y="1776209"/>
                  <a:pt x="664234" y="1863305"/>
                </a:cubicBezTo>
                <a:cubicBezTo>
                  <a:pt x="660167" y="1871438"/>
                  <a:pt x="659189" y="1880827"/>
                  <a:pt x="655607" y="1889185"/>
                </a:cubicBezTo>
                <a:cubicBezTo>
                  <a:pt x="650542" y="1901004"/>
                  <a:pt x="642870" y="1911650"/>
                  <a:pt x="638355" y="1923690"/>
                </a:cubicBezTo>
                <a:cubicBezTo>
                  <a:pt x="634192" y="1934791"/>
                  <a:pt x="635030" y="1947592"/>
                  <a:pt x="629728" y="1958196"/>
                </a:cubicBezTo>
                <a:cubicBezTo>
                  <a:pt x="620455" y="1976742"/>
                  <a:pt x="604495" y="1991408"/>
                  <a:pt x="595222" y="2009954"/>
                </a:cubicBezTo>
                <a:cubicBezTo>
                  <a:pt x="589471" y="2021456"/>
                  <a:pt x="584785" y="2033555"/>
                  <a:pt x="577970" y="2044460"/>
                </a:cubicBezTo>
                <a:cubicBezTo>
                  <a:pt x="570350" y="2056652"/>
                  <a:pt x="559334" y="2066547"/>
                  <a:pt x="552090" y="2078966"/>
                </a:cubicBezTo>
                <a:cubicBezTo>
                  <a:pt x="539131" y="2101181"/>
                  <a:pt x="529087" y="2124973"/>
                  <a:pt x="517585" y="2147977"/>
                </a:cubicBezTo>
                <a:lnTo>
                  <a:pt x="500332" y="2182483"/>
                </a:lnTo>
                <a:cubicBezTo>
                  <a:pt x="491706" y="2199736"/>
                  <a:pt x="485153" y="2218192"/>
                  <a:pt x="474453" y="2234241"/>
                </a:cubicBezTo>
                <a:cubicBezTo>
                  <a:pt x="468702" y="2242867"/>
                  <a:pt x="462165" y="2251018"/>
                  <a:pt x="457200" y="2260120"/>
                </a:cubicBezTo>
                <a:cubicBezTo>
                  <a:pt x="402618" y="2360186"/>
                  <a:pt x="445754" y="2298386"/>
                  <a:pt x="396815" y="2363637"/>
                </a:cubicBezTo>
                <a:cubicBezTo>
                  <a:pt x="386586" y="2399439"/>
                  <a:pt x="378994" y="2433783"/>
                  <a:pt x="362309" y="2467154"/>
                </a:cubicBezTo>
                <a:cubicBezTo>
                  <a:pt x="354811" y="2482151"/>
                  <a:pt x="343368" y="2495022"/>
                  <a:pt x="336430" y="2510286"/>
                </a:cubicBezTo>
                <a:cubicBezTo>
                  <a:pt x="328905" y="2526842"/>
                  <a:pt x="329265" y="2546913"/>
                  <a:pt x="319177" y="2562045"/>
                </a:cubicBezTo>
                <a:cubicBezTo>
                  <a:pt x="307675" y="2579298"/>
                  <a:pt x="291229" y="2594132"/>
                  <a:pt x="284672" y="2613803"/>
                </a:cubicBezTo>
                <a:cubicBezTo>
                  <a:pt x="268854" y="2661254"/>
                  <a:pt x="285549" y="2618737"/>
                  <a:pt x="258792" y="2665562"/>
                </a:cubicBezTo>
                <a:cubicBezTo>
                  <a:pt x="238482" y="2701104"/>
                  <a:pt x="238427" y="2709406"/>
                  <a:pt x="224287" y="2751826"/>
                </a:cubicBezTo>
                <a:cubicBezTo>
                  <a:pt x="221412" y="2760452"/>
                  <a:pt x="220704" y="2770139"/>
                  <a:pt x="215660" y="2777705"/>
                </a:cubicBezTo>
                <a:lnTo>
                  <a:pt x="198407" y="2803585"/>
                </a:lnTo>
                <a:cubicBezTo>
                  <a:pt x="195532" y="2812211"/>
                  <a:pt x="193847" y="2821331"/>
                  <a:pt x="189781" y="2829464"/>
                </a:cubicBezTo>
                <a:cubicBezTo>
                  <a:pt x="185144" y="2838737"/>
                  <a:pt x="176612" y="2845814"/>
                  <a:pt x="172528" y="2855343"/>
                </a:cubicBezTo>
                <a:cubicBezTo>
                  <a:pt x="167858" y="2866240"/>
                  <a:pt x="168572" y="2878952"/>
                  <a:pt x="163902" y="2889849"/>
                </a:cubicBezTo>
                <a:cubicBezTo>
                  <a:pt x="159818" y="2899378"/>
                  <a:pt x="151286" y="2906455"/>
                  <a:pt x="146649" y="2915728"/>
                </a:cubicBezTo>
                <a:cubicBezTo>
                  <a:pt x="142582" y="2923861"/>
                  <a:pt x="141604" y="2933249"/>
                  <a:pt x="138022" y="2941607"/>
                </a:cubicBezTo>
                <a:cubicBezTo>
                  <a:pt x="132956" y="2953427"/>
                  <a:pt x="125285" y="2964072"/>
                  <a:pt x="120770" y="2976113"/>
                </a:cubicBezTo>
                <a:cubicBezTo>
                  <a:pt x="102196" y="3025646"/>
                  <a:pt x="124385" y="3003385"/>
                  <a:pt x="94890" y="3062377"/>
                </a:cubicBezTo>
                <a:cubicBezTo>
                  <a:pt x="69505" y="3113151"/>
                  <a:pt x="81706" y="3084681"/>
                  <a:pt x="60385" y="3148641"/>
                </a:cubicBezTo>
                <a:lnTo>
                  <a:pt x="51758" y="3174520"/>
                </a:lnTo>
                <a:cubicBezTo>
                  <a:pt x="48882" y="3183147"/>
                  <a:pt x="48176" y="3192834"/>
                  <a:pt x="43132" y="3200400"/>
                </a:cubicBezTo>
                <a:cubicBezTo>
                  <a:pt x="6370" y="3255542"/>
                  <a:pt x="23287" y="3237495"/>
                  <a:pt x="0" y="326078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915816" y="4725144"/>
            <a:ext cx="6046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OUT</a:t>
            </a:r>
            <a:endParaRPr lang="de-DE" b="1" dirty="0"/>
          </a:p>
        </p:txBody>
      </p:sp>
      <p:pic>
        <p:nvPicPr>
          <p:cNvPr id="17" name="Demo-Schritt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508104" y="393305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Analog-Sequenzer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5940152" y="692696"/>
            <a:ext cx="792088" cy="36004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932040" y="260648"/>
            <a:ext cx="504056" cy="201622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067944" y="764704"/>
            <a:ext cx="79208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547664" y="2708920"/>
            <a:ext cx="72008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19672" y="620688"/>
            <a:ext cx="576064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1187624" y="3700732"/>
            <a:ext cx="1296784" cy="2464572"/>
          </a:xfrm>
          <a:custGeom>
            <a:avLst/>
            <a:gdLst>
              <a:gd name="connsiteX0" fmla="*/ 15136 w 1007174"/>
              <a:gd name="connsiteY0" fmla="*/ 224287 h 231854"/>
              <a:gd name="connsiteX1" fmla="*/ 66894 w 1007174"/>
              <a:gd name="connsiteY1" fmla="*/ 198408 h 231854"/>
              <a:gd name="connsiteX2" fmla="*/ 92774 w 1007174"/>
              <a:gd name="connsiteY2" fmla="*/ 189781 h 231854"/>
              <a:gd name="connsiteX3" fmla="*/ 118653 w 1007174"/>
              <a:gd name="connsiteY3" fmla="*/ 172528 h 231854"/>
              <a:gd name="connsiteX4" fmla="*/ 170411 w 1007174"/>
              <a:gd name="connsiteY4" fmla="*/ 155276 h 231854"/>
              <a:gd name="connsiteX5" fmla="*/ 222170 w 1007174"/>
              <a:gd name="connsiteY5" fmla="*/ 138023 h 231854"/>
              <a:gd name="connsiteX6" fmla="*/ 273928 w 1007174"/>
              <a:gd name="connsiteY6" fmla="*/ 120770 h 231854"/>
              <a:gd name="connsiteX7" fmla="*/ 299808 w 1007174"/>
              <a:gd name="connsiteY7" fmla="*/ 112143 h 231854"/>
              <a:gd name="connsiteX8" fmla="*/ 446457 w 1007174"/>
              <a:gd name="connsiteY8" fmla="*/ 86264 h 231854"/>
              <a:gd name="connsiteX9" fmla="*/ 541347 w 1007174"/>
              <a:gd name="connsiteY9" fmla="*/ 77638 h 231854"/>
              <a:gd name="connsiteX10" fmla="*/ 610358 w 1007174"/>
              <a:gd name="connsiteY10" fmla="*/ 69011 h 231854"/>
              <a:gd name="connsiteX11" fmla="*/ 964041 w 1007174"/>
              <a:gd name="connsiteY11" fmla="*/ 60385 h 231854"/>
              <a:gd name="connsiteX12" fmla="*/ 989921 w 1007174"/>
              <a:gd name="connsiteY12" fmla="*/ 51759 h 231854"/>
              <a:gd name="connsiteX13" fmla="*/ 1007174 w 1007174"/>
              <a:gd name="connsiteY13" fmla="*/ 0 h 2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7174" h="231854">
                <a:moveTo>
                  <a:pt x="15136" y="224287"/>
                </a:moveTo>
                <a:cubicBezTo>
                  <a:pt x="80187" y="202602"/>
                  <a:pt x="0" y="231854"/>
                  <a:pt x="66894" y="198408"/>
                </a:cubicBezTo>
                <a:cubicBezTo>
                  <a:pt x="75027" y="194341"/>
                  <a:pt x="84641" y="193848"/>
                  <a:pt x="92774" y="189781"/>
                </a:cubicBezTo>
                <a:cubicBezTo>
                  <a:pt x="102047" y="185144"/>
                  <a:pt x="109179" y="176739"/>
                  <a:pt x="118653" y="172528"/>
                </a:cubicBezTo>
                <a:cubicBezTo>
                  <a:pt x="135271" y="165142"/>
                  <a:pt x="153158" y="161027"/>
                  <a:pt x="170411" y="155276"/>
                </a:cubicBezTo>
                <a:lnTo>
                  <a:pt x="222170" y="138023"/>
                </a:lnTo>
                <a:lnTo>
                  <a:pt x="273928" y="120770"/>
                </a:lnTo>
                <a:cubicBezTo>
                  <a:pt x="282555" y="117894"/>
                  <a:pt x="290891" y="113926"/>
                  <a:pt x="299808" y="112143"/>
                </a:cubicBezTo>
                <a:cubicBezTo>
                  <a:pt x="342898" y="103525"/>
                  <a:pt x="410418" y="89540"/>
                  <a:pt x="446457" y="86264"/>
                </a:cubicBezTo>
                <a:lnTo>
                  <a:pt x="541347" y="77638"/>
                </a:lnTo>
                <a:cubicBezTo>
                  <a:pt x="564402" y="75211"/>
                  <a:pt x="587195" y="69956"/>
                  <a:pt x="610358" y="69011"/>
                </a:cubicBezTo>
                <a:cubicBezTo>
                  <a:pt x="728189" y="64202"/>
                  <a:pt x="846147" y="63260"/>
                  <a:pt x="964041" y="60385"/>
                </a:cubicBezTo>
                <a:cubicBezTo>
                  <a:pt x="972668" y="57510"/>
                  <a:pt x="984636" y="59158"/>
                  <a:pt x="989921" y="51759"/>
                </a:cubicBezTo>
                <a:cubicBezTo>
                  <a:pt x="1000492" y="36960"/>
                  <a:pt x="1007174" y="0"/>
                  <a:pt x="1007174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043608" y="6093296"/>
            <a:ext cx="572593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KBD</a:t>
            </a:r>
            <a:endParaRPr lang="de-DE" dirty="0"/>
          </a:p>
        </p:txBody>
      </p:sp>
      <p:sp>
        <p:nvSpPr>
          <p:cNvPr id="23" name="Freihandform 22"/>
          <p:cNvSpPr/>
          <p:nvPr/>
        </p:nvSpPr>
        <p:spPr>
          <a:xfrm>
            <a:off x="2432649" y="1725283"/>
            <a:ext cx="414068" cy="2027208"/>
          </a:xfrm>
          <a:custGeom>
            <a:avLst/>
            <a:gdLst>
              <a:gd name="connsiteX0" fmla="*/ 414068 w 414068"/>
              <a:gd name="connsiteY0" fmla="*/ 2027208 h 2027208"/>
              <a:gd name="connsiteX1" fmla="*/ 405442 w 414068"/>
              <a:gd name="connsiteY1" fmla="*/ 1699404 h 2027208"/>
              <a:gd name="connsiteX2" fmla="*/ 396815 w 414068"/>
              <a:gd name="connsiteY2" fmla="*/ 1639019 h 2027208"/>
              <a:gd name="connsiteX3" fmla="*/ 388189 w 414068"/>
              <a:gd name="connsiteY3" fmla="*/ 1552755 h 2027208"/>
              <a:gd name="connsiteX4" fmla="*/ 370936 w 414068"/>
              <a:gd name="connsiteY4" fmla="*/ 1483743 h 2027208"/>
              <a:gd name="connsiteX5" fmla="*/ 353683 w 414068"/>
              <a:gd name="connsiteY5" fmla="*/ 1406106 h 2027208"/>
              <a:gd name="connsiteX6" fmla="*/ 336430 w 414068"/>
              <a:gd name="connsiteY6" fmla="*/ 1311215 h 2027208"/>
              <a:gd name="connsiteX7" fmla="*/ 319177 w 414068"/>
              <a:gd name="connsiteY7" fmla="*/ 1268083 h 2027208"/>
              <a:gd name="connsiteX8" fmla="*/ 293298 w 414068"/>
              <a:gd name="connsiteY8" fmla="*/ 1138687 h 2027208"/>
              <a:gd name="connsiteX9" fmla="*/ 276045 w 414068"/>
              <a:gd name="connsiteY9" fmla="*/ 1086928 h 2027208"/>
              <a:gd name="connsiteX10" fmla="*/ 250166 w 414068"/>
              <a:gd name="connsiteY10" fmla="*/ 1000664 h 2027208"/>
              <a:gd name="connsiteX11" fmla="*/ 241540 w 414068"/>
              <a:gd name="connsiteY11" fmla="*/ 957532 h 2027208"/>
              <a:gd name="connsiteX12" fmla="*/ 232913 w 414068"/>
              <a:gd name="connsiteY12" fmla="*/ 931653 h 2027208"/>
              <a:gd name="connsiteX13" fmla="*/ 224287 w 414068"/>
              <a:gd name="connsiteY13" fmla="*/ 888521 h 2027208"/>
              <a:gd name="connsiteX14" fmla="*/ 215660 w 414068"/>
              <a:gd name="connsiteY14" fmla="*/ 836762 h 2027208"/>
              <a:gd name="connsiteX15" fmla="*/ 198408 w 414068"/>
              <a:gd name="connsiteY15" fmla="*/ 785004 h 2027208"/>
              <a:gd name="connsiteX16" fmla="*/ 172528 w 414068"/>
              <a:gd name="connsiteY16" fmla="*/ 655608 h 2027208"/>
              <a:gd name="connsiteX17" fmla="*/ 155276 w 414068"/>
              <a:gd name="connsiteY17" fmla="*/ 621102 h 2027208"/>
              <a:gd name="connsiteX18" fmla="*/ 138023 w 414068"/>
              <a:gd name="connsiteY18" fmla="*/ 552091 h 2027208"/>
              <a:gd name="connsiteX19" fmla="*/ 129396 w 414068"/>
              <a:gd name="connsiteY19" fmla="*/ 526211 h 2027208"/>
              <a:gd name="connsiteX20" fmla="*/ 120770 w 414068"/>
              <a:gd name="connsiteY20" fmla="*/ 465826 h 2027208"/>
              <a:gd name="connsiteX21" fmla="*/ 103517 w 414068"/>
              <a:gd name="connsiteY21" fmla="*/ 414068 h 2027208"/>
              <a:gd name="connsiteX22" fmla="*/ 94891 w 414068"/>
              <a:gd name="connsiteY22" fmla="*/ 362309 h 2027208"/>
              <a:gd name="connsiteX23" fmla="*/ 86264 w 414068"/>
              <a:gd name="connsiteY23" fmla="*/ 336430 h 2027208"/>
              <a:gd name="connsiteX24" fmla="*/ 69011 w 414068"/>
              <a:gd name="connsiteY24" fmla="*/ 232913 h 2027208"/>
              <a:gd name="connsiteX25" fmla="*/ 43132 w 414068"/>
              <a:gd name="connsiteY25" fmla="*/ 155275 h 2027208"/>
              <a:gd name="connsiteX26" fmla="*/ 34506 w 414068"/>
              <a:gd name="connsiteY26" fmla="*/ 129396 h 2027208"/>
              <a:gd name="connsiteX27" fmla="*/ 0 w 414068"/>
              <a:gd name="connsiteY27" fmla="*/ 77638 h 2027208"/>
              <a:gd name="connsiteX28" fmla="*/ 0 w 414068"/>
              <a:gd name="connsiteY28" fmla="*/ 0 h 20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068" h="2027208">
                <a:moveTo>
                  <a:pt x="414068" y="2027208"/>
                </a:moveTo>
                <a:cubicBezTo>
                  <a:pt x="411193" y="1917940"/>
                  <a:pt x="410295" y="1808602"/>
                  <a:pt x="405442" y="1699404"/>
                </a:cubicBezTo>
                <a:cubicBezTo>
                  <a:pt x="404539" y="1679091"/>
                  <a:pt x="399191" y="1659212"/>
                  <a:pt x="396815" y="1639019"/>
                </a:cubicBezTo>
                <a:cubicBezTo>
                  <a:pt x="393438" y="1610319"/>
                  <a:pt x="392008" y="1581400"/>
                  <a:pt x="388189" y="1552755"/>
                </a:cubicBezTo>
                <a:cubicBezTo>
                  <a:pt x="375765" y="1459572"/>
                  <a:pt x="385447" y="1549044"/>
                  <a:pt x="370936" y="1483743"/>
                </a:cubicBezTo>
                <a:cubicBezTo>
                  <a:pt x="350694" y="1392655"/>
                  <a:pt x="373101" y="1464362"/>
                  <a:pt x="353683" y="1406106"/>
                </a:cubicBezTo>
                <a:cubicBezTo>
                  <a:pt x="351634" y="1393810"/>
                  <a:pt x="340954" y="1326294"/>
                  <a:pt x="336430" y="1311215"/>
                </a:cubicBezTo>
                <a:cubicBezTo>
                  <a:pt x="331980" y="1296383"/>
                  <a:pt x="324928" y="1282460"/>
                  <a:pt x="319177" y="1268083"/>
                </a:cubicBezTo>
                <a:cubicBezTo>
                  <a:pt x="311953" y="1217512"/>
                  <a:pt x="309937" y="1188604"/>
                  <a:pt x="293298" y="1138687"/>
                </a:cubicBezTo>
                <a:cubicBezTo>
                  <a:pt x="287547" y="1121434"/>
                  <a:pt x="279611" y="1104761"/>
                  <a:pt x="276045" y="1086928"/>
                </a:cubicBezTo>
                <a:cubicBezTo>
                  <a:pt x="264382" y="1028612"/>
                  <a:pt x="272864" y="1057409"/>
                  <a:pt x="250166" y="1000664"/>
                </a:cubicBezTo>
                <a:cubicBezTo>
                  <a:pt x="247291" y="986287"/>
                  <a:pt x="245096" y="971756"/>
                  <a:pt x="241540" y="957532"/>
                </a:cubicBezTo>
                <a:cubicBezTo>
                  <a:pt x="239335" y="948710"/>
                  <a:pt x="235118" y="940475"/>
                  <a:pt x="232913" y="931653"/>
                </a:cubicBezTo>
                <a:cubicBezTo>
                  <a:pt x="229357" y="917429"/>
                  <a:pt x="226910" y="902947"/>
                  <a:pt x="224287" y="888521"/>
                </a:cubicBezTo>
                <a:cubicBezTo>
                  <a:pt x="221158" y="871312"/>
                  <a:pt x="219902" y="853731"/>
                  <a:pt x="215660" y="836762"/>
                </a:cubicBezTo>
                <a:cubicBezTo>
                  <a:pt x="211249" y="819119"/>
                  <a:pt x="198408" y="785004"/>
                  <a:pt x="198408" y="785004"/>
                </a:cubicBezTo>
                <a:cubicBezTo>
                  <a:pt x="194037" y="754409"/>
                  <a:pt x="185838" y="682230"/>
                  <a:pt x="172528" y="655608"/>
                </a:cubicBezTo>
                <a:cubicBezTo>
                  <a:pt x="166777" y="644106"/>
                  <a:pt x="159342" y="633302"/>
                  <a:pt x="155276" y="621102"/>
                </a:cubicBezTo>
                <a:cubicBezTo>
                  <a:pt x="147778" y="598607"/>
                  <a:pt x="145522" y="574586"/>
                  <a:pt x="138023" y="552091"/>
                </a:cubicBezTo>
                <a:lnTo>
                  <a:pt x="129396" y="526211"/>
                </a:lnTo>
                <a:cubicBezTo>
                  <a:pt x="126521" y="506083"/>
                  <a:pt x="125342" y="485638"/>
                  <a:pt x="120770" y="465826"/>
                </a:cubicBezTo>
                <a:cubicBezTo>
                  <a:pt x="116681" y="448106"/>
                  <a:pt x="103517" y="414068"/>
                  <a:pt x="103517" y="414068"/>
                </a:cubicBezTo>
                <a:cubicBezTo>
                  <a:pt x="100642" y="396815"/>
                  <a:pt x="98685" y="379383"/>
                  <a:pt x="94891" y="362309"/>
                </a:cubicBezTo>
                <a:cubicBezTo>
                  <a:pt x="92918" y="353433"/>
                  <a:pt x="88047" y="345346"/>
                  <a:pt x="86264" y="336430"/>
                </a:cubicBezTo>
                <a:cubicBezTo>
                  <a:pt x="79403" y="302128"/>
                  <a:pt x="80073" y="266100"/>
                  <a:pt x="69011" y="232913"/>
                </a:cubicBezTo>
                <a:lnTo>
                  <a:pt x="43132" y="155275"/>
                </a:lnTo>
                <a:cubicBezTo>
                  <a:pt x="40257" y="146649"/>
                  <a:pt x="39550" y="136962"/>
                  <a:pt x="34506" y="129396"/>
                </a:cubicBezTo>
                <a:cubicBezTo>
                  <a:pt x="23004" y="112143"/>
                  <a:pt x="0" y="98373"/>
                  <a:pt x="0" y="7763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3071004" y="1397479"/>
            <a:ext cx="1949570" cy="353683"/>
          </a:xfrm>
          <a:custGeom>
            <a:avLst/>
            <a:gdLst>
              <a:gd name="connsiteX0" fmla="*/ 0 w 1949570"/>
              <a:gd name="connsiteY0" fmla="*/ 353683 h 353683"/>
              <a:gd name="connsiteX1" fmla="*/ 319177 w 1949570"/>
              <a:gd name="connsiteY1" fmla="*/ 345057 h 353683"/>
              <a:gd name="connsiteX2" fmla="*/ 767751 w 1949570"/>
              <a:gd name="connsiteY2" fmla="*/ 319178 h 353683"/>
              <a:gd name="connsiteX3" fmla="*/ 879894 w 1949570"/>
              <a:gd name="connsiteY3" fmla="*/ 301925 h 353683"/>
              <a:gd name="connsiteX4" fmla="*/ 966158 w 1949570"/>
              <a:gd name="connsiteY4" fmla="*/ 284672 h 353683"/>
              <a:gd name="connsiteX5" fmla="*/ 1069675 w 1949570"/>
              <a:gd name="connsiteY5" fmla="*/ 276046 h 353683"/>
              <a:gd name="connsiteX6" fmla="*/ 1224951 w 1949570"/>
              <a:gd name="connsiteY6" fmla="*/ 258793 h 353683"/>
              <a:gd name="connsiteX7" fmla="*/ 1302588 w 1949570"/>
              <a:gd name="connsiteY7" fmla="*/ 241540 h 353683"/>
              <a:gd name="connsiteX8" fmla="*/ 1328468 w 1949570"/>
              <a:gd name="connsiteY8" fmla="*/ 232913 h 353683"/>
              <a:gd name="connsiteX9" fmla="*/ 1388853 w 1949570"/>
              <a:gd name="connsiteY9" fmla="*/ 224287 h 353683"/>
              <a:gd name="connsiteX10" fmla="*/ 1423358 w 1949570"/>
              <a:gd name="connsiteY10" fmla="*/ 207034 h 353683"/>
              <a:gd name="connsiteX11" fmla="*/ 1475117 w 1949570"/>
              <a:gd name="connsiteY11" fmla="*/ 189781 h 353683"/>
              <a:gd name="connsiteX12" fmla="*/ 1526875 w 1949570"/>
              <a:gd name="connsiteY12" fmla="*/ 163902 h 353683"/>
              <a:gd name="connsiteX13" fmla="*/ 1552754 w 1949570"/>
              <a:gd name="connsiteY13" fmla="*/ 146649 h 353683"/>
              <a:gd name="connsiteX14" fmla="*/ 1578634 w 1949570"/>
              <a:gd name="connsiteY14" fmla="*/ 138023 h 353683"/>
              <a:gd name="connsiteX15" fmla="*/ 1699404 w 1949570"/>
              <a:gd name="connsiteY15" fmla="*/ 103517 h 353683"/>
              <a:gd name="connsiteX16" fmla="*/ 1777041 w 1949570"/>
              <a:gd name="connsiteY16" fmla="*/ 77638 h 353683"/>
              <a:gd name="connsiteX17" fmla="*/ 1828800 w 1949570"/>
              <a:gd name="connsiteY17" fmla="*/ 60385 h 353683"/>
              <a:gd name="connsiteX18" fmla="*/ 1854679 w 1949570"/>
              <a:gd name="connsiteY18" fmla="*/ 51759 h 353683"/>
              <a:gd name="connsiteX19" fmla="*/ 1906438 w 1949570"/>
              <a:gd name="connsiteY19" fmla="*/ 25879 h 353683"/>
              <a:gd name="connsiteX20" fmla="*/ 1932317 w 1949570"/>
              <a:gd name="connsiteY20" fmla="*/ 8627 h 353683"/>
              <a:gd name="connsiteX21" fmla="*/ 1949570 w 1949570"/>
              <a:gd name="connsiteY21" fmla="*/ 0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9570" h="353683">
                <a:moveTo>
                  <a:pt x="0" y="353683"/>
                </a:moveTo>
                <a:lnTo>
                  <a:pt x="319177" y="345057"/>
                </a:lnTo>
                <a:cubicBezTo>
                  <a:pt x="468799" y="338333"/>
                  <a:pt x="767751" y="319178"/>
                  <a:pt x="767751" y="319178"/>
                </a:cubicBezTo>
                <a:cubicBezTo>
                  <a:pt x="806473" y="313646"/>
                  <a:pt x="841610" y="309103"/>
                  <a:pt x="879894" y="301925"/>
                </a:cubicBezTo>
                <a:cubicBezTo>
                  <a:pt x="908716" y="296521"/>
                  <a:pt x="936935" y="287107"/>
                  <a:pt x="966158" y="284672"/>
                </a:cubicBezTo>
                <a:lnTo>
                  <a:pt x="1069675" y="276046"/>
                </a:lnTo>
                <a:cubicBezTo>
                  <a:pt x="1198355" y="254598"/>
                  <a:pt x="1019342" y="282983"/>
                  <a:pt x="1224951" y="258793"/>
                </a:cubicBezTo>
                <a:cubicBezTo>
                  <a:pt x="1240064" y="257015"/>
                  <a:pt x="1285915" y="246304"/>
                  <a:pt x="1302588" y="241540"/>
                </a:cubicBezTo>
                <a:cubicBezTo>
                  <a:pt x="1311331" y="239042"/>
                  <a:pt x="1319551" y="234696"/>
                  <a:pt x="1328468" y="232913"/>
                </a:cubicBezTo>
                <a:cubicBezTo>
                  <a:pt x="1348406" y="228925"/>
                  <a:pt x="1368725" y="227162"/>
                  <a:pt x="1388853" y="224287"/>
                </a:cubicBezTo>
                <a:cubicBezTo>
                  <a:pt x="1400355" y="218536"/>
                  <a:pt x="1411418" y="211810"/>
                  <a:pt x="1423358" y="207034"/>
                </a:cubicBezTo>
                <a:cubicBezTo>
                  <a:pt x="1440243" y="200280"/>
                  <a:pt x="1459985" y="199869"/>
                  <a:pt x="1475117" y="189781"/>
                </a:cubicBezTo>
                <a:cubicBezTo>
                  <a:pt x="1549291" y="140333"/>
                  <a:pt x="1455438" y="199622"/>
                  <a:pt x="1526875" y="163902"/>
                </a:cubicBezTo>
                <a:cubicBezTo>
                  <a:pt x="1536148" y="159265"/>
                  <a:pt x="1543481" y="151285"/>
                  <a:pt x="1552754" y="146649"/>
                </a:cubicBezTo>
                <a:cubicBezTo>
                  <a:pt x="1560887" y="142582"/>
                  <a:pt x="1569861" y="140416"/>
                  <a:pt x="1578634" y="138023"/>
                </a:cubicBezTo>
                <a:cubicBezTo>
                  <a:pt x="1602953" y="131391"/>
                  <a:pt x="1672960" y="116739"/>
                  <a:pt x="1699404" y="103517"/>
                </a:cubicBezTo>
                <a:cubicBezTo>
                  <a:pt x="1762667" y="71884"/>
                  <a:pt x="1703462" y="97705"/>
                  <a:pt x="1777041" y="77638"/>
                </a:cubicBezTo>
                <a:cubicBezTo>
                  <a:pt x="1794586" y="72853"/>
                  <a:pt x="1811547" y="66136"/>
                  <a:pt x="1828800" y="60385"/>
                </a:cubicBezTo>
                <a:lnTo>
                  <a:pt x="1854679" y="51759"/>
                </a:lnTo>
                <a:cubicBezTo>
                  <a:pt x="1928834" y="2322"/>
                  <a:pt x="1835017" y="61589"/>
                  <a:pt x="1906438" y="25879"/>
                </a:cubicBezTo>
                <a:cubicBezTo>
                  <a:pt x="1915711" y="21243"/>
                  <a:pt x="1923427" y="13961"/>
                  <a:pt x="1932317" y="8627"/>
                </a:cubicBezTo>
                <a:cubicBezTo>
                  <a:pt x="1937831" y="5319"/>
                  <a:pt x="1943819" y="2876"/>
                  <a:pt x="194957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5220073" y="1628800"/>
            <a:ext cx="2008864" cy="389781"/>
          </a:xfrm>
          <a:custGeom>
            <a:avLst/>
            <a:gdLst>
              <a:gd name="connsiteX0" fmla="*/ 1897811 w 1897811"/>
              <a:gd name="connsiteY0" fmla="*/ 310551 h 310551"/>
              <a:gd name="connsiteX1" fmla="*/ 1871932 w 1897811"/>
              <a:gd name="connsiteY1" fmla="*/ 284672 h 310551"/>
              <a:gd name="connsiteX2" fmla="*/ 1820173 w 1897811"/>
              <a:gd name="connsiteY2" fmla="*/ 250166 h 310551"/>
              <a:gd name="connsiteX3" fmla="*/ 1794294 w 1897811"/>
              <a:gd name="connsiteY3" fmla="*/ 232913 h 310551"/>
              <a:gd name="connsiteX4" fmla="*/ 1768415 w 1897811"/>
              <a:gd name="connsiteY4" fmla="*/ 215661 h 310551"/>
              <a:gd name="connsiteX5" fmla="*/ 1742535 w 1897811"/>
              <a:gd name="connsiteY5" fmla="*/ 198408 h 310551"/>
              <a:gd name="connsiteX6" fmla="*/ 1716656 w 1897811"/>
              <a:gd name="connsiteY6" fmla="*/ 189781 h 310551"/>
              <a:gd name="connsiteX7" fmla="*/ 1664898 w 1897811"/>
              <a:gd name="connsiteY7" fmla="*/ 155276 h 310551"/>
              <a:gd name="connsiteX8" fmla="*/ 1639018 w 1897811"/>
              <a:gd name="connsiteY8" fmla="*/ 146649 h 310551"/>
              <a:gd name="connsiteX9" fmla="*/ 1587260 w 1897811"/>
              <a:gd name="connsiteY9" fmla="*/ 112144 h 310551"/>
              <a:gd name="connsiteX10" fmla="*/ 1561381 w 1897811"/>
              <a:gd name="connsiteY10" fmla="*/ 103517 h 310551"/>
              <a:gd name="connsiteX11" fmla="*/ 1535501 w 1897811"/>
              <a:gd name="connsiteY11" fmla="*/ 86264 h 310551"/>
              <a:gd name="connsiteX12" fmla="*/ 1483743 w 1897811"/>
              <a:gd name="connsiteY12" fmla="*/ 69012 h 310551"/>
              <a:gd name="connsiteX13" fmla="*/ 1457864 w 1897811"/>
              <a:gd name="connsiteY13" fmla="*/ 60385 h 310551"/>
              <a:gd name="connsiteX14" fmla="*/ 1397479 w 1897811"/>
              <a:gd name="connsiteY14" fmla="*/ 34506 h 310551"/>
              <a:gd name="connsiteX15" fmla="*/ 1345720 w 1897811"/>
              <a:gd name="connsiteY15" fmla="*/ 17253 h 310551"/>
              <a:gd name="connsiteX16" fmla="*/ 1190445 w 1897811"/>
              <a:gd name="connsiteY16" fmla="*/ 0 h 310551"/>
              <a:gd name="connsiteX17" fmla="*/ 767750 w 1897811"/>
              <a:gd name="connsiteY17" fmla="*/ 8627 h 310551"/>
              <a:gd name="connsiteX18" fmla="*/ 681486 w 1897811"/>
              <a:gd name="connsiteY18" fmla="*/ 17253 h 310551"/>
              <a:gd name="connsiteX19" fmla="*/ 569343 w 1897811"/>
              <a:gd name="connsiteY19" fmla="*/ 25879 h 310551"/>
              <a:gd name="connsiteX20" fmla="*/ 500332 w 1897811"/>
              <a:gd name="connsiteY20" fmla="*/ 43132 h 310551"/>
              <a:gd name="connsiteX21" fmla="*/ 465826 w 1897811"/>
              <a:gd name="connsiteY21" fmla="*/ 51759 h 310551"/>
              <a:gd name="connsiteX22" fmla="*/ 388188 w 1897811"/>
              <a:gd name="connsiteY22" fmla="*/ 69012 h 310551"/>
              <a:gd name="connsiteX23" fmla="*/ 336430 w 1897811"/>
              <a:gd name="connsiteY23" fmla="*/ 86264 h 310551"/>
              <a:gd name="connsiteX24" fmla="*/ 284671 w 1897811"/>
              <a:gd name="connsiteY24" fmla="*/ 103517 h 310551"/>
              <a:gd name="connsiteX25" fmla="*/ 258792 w 1897811"/>
              <a:gd name="connsiteY25" fmla="*/ 112144 h 310551"/>
              <a:gd name="connsiteX26" fmla="*/ 224286 w 1897811"/>
              <a:gd name="connsiteY26" fmla="*/ 120770 h 310551"/>
              <a:gd name="connsiteX27" fmla="*/ 172528 w 1897811"/>
              <a:gd name="connsiteY27" fmla="*/ 138023 h 310551"/>
              <a:gd name="connsiteX28" fmla="*/ 146649 w 1897811"/>
              <a:gd name="connsiteY28" fmla="*/ 146649 h 310551"/>
              <a:gd name="connsiteX29" fmla="*/ 120769 w 1897811"/>
              <a:gd name="connsiteY29" fmla="*/ 155276 h 310551"/>
              <a:gd name="connsiteX30" fmla="*/ 0 w 1897811"/>
              <a:gd name="connsiteY30" fmla="*/ 163902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97811" h="310551">
                <a:moveTo>
                  <a:pt x="1897811" y="310551"/>
                </a:moveTo>
                <a:cubicBezTo>
                  <a:pt x="1889185" y="301925"/>
                  <a:pt x="1881562" y="292162"/>
                  <a:pt x="1871932" y="284672"/>
                </a:cubicBezTo>
                <a:cubicBezTo>
                  <a:pt x="1855564" y="271942"/>
                  <a:pt x="1837426" y="261668"/>
                  <a:pt x="1820173" y="250166"/>
                </a:cubicBezTo>
                <a:lnTo>
                  <a:pt x="1794294" y="232913"/>
                </a:lnTo>
                <a:lnTo>
                  <a:pt x="1768415" y="215661"/>
                </a:lnTo>
                <a:cubicBezTo>
                  <a:pt x="1759788" y="209910"/>
                  <a:pt x="1752371" y="201687"/>
                  <a:pt x="1742535" y="198408"/>
                </a:cubicBezTo>
                <a:cubicBezTo>
                  <a:pt x="1733909" y="195532"/>
                  <a:pt x="1724605" y="194197"/>
                  <a:pt x="1716656" y="189781"/>
                </a:cubicBezTo>
                <a:cubicBezTo>
                  <a:pt x="1698530" y="179711"/>
                  <a:pt x="1684569" y="161833"/>
                  <a:pt x="1664898" y="155276"/>
                </a:cubicBezTo>
                <a:cubicBezTo>
                  <a:pt x="1656271" y="152400"/>
                  <a:pt x="1646967" y="151065"/>
                  <a:pt x="1639018" y="146649"/>
                </a:cubicBezTo>
                <a:cubicBezTo>
                  <a:pt x="1620892" y="136579"/>
                  <a:pt x="1606931" y="118701"/>
                  <a:pt x="1587260" y="112144"/>
                </a:cubicBezTo>
                <a:cubicBezTo>
                  <a:pt x="1578634" y="109268"/>
                  <a:pt x="1569514" y="107584"/>
                  <a:pt x="1561381" y="103517"/>
                </a:cubicBezTo>
                <a:cubicBezTo>
                  <a:pt x="1552108" y="98880"/>
                  <a:pt x="1544975" y="90475"/>
                  <a:pt x="1535501" y="86264"/>
                </a:cubicBezTo>
                <a:cubicBezTo>
                  <a:pt x="1518883" y="78878"/>
                  <a:pt x="1500996" y="74763"/>
                  <a:pt x="1483743" y="69012"/>
                </a:cubicBezTo>
                <a:cubicBezTo>
                  <a:pt x="1475117" y="66137"/>
                  <a:pt x="1465430" y="65429"/>
                  <a:pt x="1457864" y="60385"/>
                </a:cubicBezTo>
                <a:cubicBezTo>
                  <a:pt x="1416805" y="33013"/>
                  <a:pt x="1448120" y="49698"/>
                  <a:pt x="1397479" y="34506"/>
                </a:cubicBezTo>
                <a:cubicBezTo>
                  <a:pt x="1380060" y="29280"/>
                  <a:pt x="1363553" y="20819"/>
                  <a:pt x="1345720" y="17253"/>
                </a:cubicBezTo>
                <a:cubicBezTo>
                  <a:pt x="1265825" y="1275"/>
                  <a:pt x="1317207" y="9752"/>
                  <a:pt x="1190445" y="0"/>
                </a:cubicBezTo>
                <a:lnTo>
                  <a:pt x="767750" y="8627"/>
                </a:lnTo>
                <a:cubicBezTo>
                  <a:pt x="738869" y="9606"/>
                  <a:pt x="710275" y="14750"/>
                  <a:pt x="681486" y="17253"/>
                </a:cubicBezTo>
                <a:cubicBezTo>
                  <a:pt x="644136" y="20501"/>
                  <a:pt x="606724" y="23004"/>
                  <a:pt x="569343" y="25879"/>
                </a:cubicBezTo>
                <a:cubicBezTo>
                  <a:pt x="523097" y="41296"/>
                  <a:pt x="562793" y="29252"/>
                  <a:pt x="500332" y="43132"/>
                </a:cubicBezTo>
                <a:cubicBezTo>
                  <a:pt x="488758" y="45704"/>
                  <a:pt x="477400" y="49187"/>
                  <a:pt x="465826" y="51759"/>
                </a:cubicBezTo>
                <a:cubicBezTo>
                  <a:pt x="434144" y="58799"/>
                  <a:pt x="418258" y="59991"/>
                  <a:pt x="388188" y="69012"/>
                </a:cubicBezTo>
                <a:cubicBezTo>
                  <a:pt x="370769" y="74238"/>
                  <a:pt x="353683" y="80513"/>
                  <a:pt x="336430" y="86264"/>
                </a:cubicBezTo>
                <a:lnTo>
                  <a:pt x="284671" y="103517"/>
                </a:lnTo>
                <a:cubicBezTo>
                  <a:pt x="276045" y="106393"/>
                  <a:pt x="267614" y="109939"/>
                  <a:pt x="258792" y="112144"/>
                </a:cubicBezTo>
                <a:cubicBezTo>
                  <a:pt x="247290" y="115019"/>
                  <a:pt x="235642" y="117363"/>
                  <a:pt x="224286" y="120770"/>
                </a:cubicBezTo>
                <a:cubicBezTo>
                  <a:pt x="206867" y="125996"/>
                  <a:pt x="189781" y="132272"/>
                  <a:pt x="172528" y="138023"/>
                </a:cubicBezTo>
                <a:lnTo>
                  <a:pt x="146649" y="146649"/>
                </a:lnTo>
                <a:cubicBezTo>
                  <a:pt x="138022" y="149525"/>
                  <a:pt x="129771" y="153990"/>
                  <a:pt x="120769" y="155276"/>
                </a:cubicBezTo>
                <a:cubicBezTo>
                  <a:pt x="40458" y="166748"/>
                  <a:pt x="80717" y="163902"/>
                  <a:pt x="0" y="163902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884368" y="260648"/>
            <a:ext cx="50405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1431984" y="1916832"/>
            <a:ext cx="5588287" cy="4190670"/>
          </a:xfrm>
          <a:custGeom>
            <a:avLst/>
            <a:gdLst>
              <a:gd name="connsiteX0" fmla="*/ 0 w 5587776"/>
              <a:gd name="connsiteY0" fmla="*/ 4117002 h 4117002"/>
              <a:gd name="connsiteX1" fmla="*/ 25879 w 5587776"/>
              <a:gd name="connsiteY1" fmla="*/ 4108375 h 4117002"/>
              <a:gd name="connsiteX2" fmla="*/ 112143 w 5587776"/>
              <a:gd name="connsiteY2" fmla="*/ 4065243 h 4117002"/>
              <a:gd name="connsiteX3" fmla="*/ 155275 w 5587776"/>
              <a:gd name="connsiteY3" fmla="*/ 4056617 h 4117002"/>
              <a:gd name="connsiteX4" fmla="*/ 189781 w 5587776"/>
              <a:gd name="connsiteY4" fmla="*/ 4039364 h 4117002"/>
              <a:gd name="connsiteX5" fmla="*/ 250166 w 5587776"/>
              <a:gd name="connsiteY5" fmla="*/ 4030738 h 4117002"/>
              <a:gd name="connsiteX6" fmla="*/ 284672 w 5587776"/>
              <a:gd name="connsiteY6" fmla="*/ 4022111 h 4117002"/>
              <a:gd name="connsiteX7" fmla="*/ 310551 w 5587776"/>
              <a:gd name="connsiteY7" fmla="*/ 4013485 h 4117002"/>
              <a:gd name="connsiteX8" fmla="*/ 379562 w 5587776"/>
              <a:gd name="connsiteY8" fmla="*/ 3996232 h 4117002"/>
              <a:gd name="connsiteX9" fmla="*/ 405441 w 5587776"/>
              <a:gd name="connsiteY9" fmla="*/ 3987606 h 4117002"/>
              <a:gd name="connsiteX10" fmla="*/ 474453 w 5587776"/>
              <a:gd name="connsiteY10" fmla="*/ 3978979 h 4117002"/>
              <a:gd name="connsiteX11" fmla="*/ 517585 w 5587776"/>
              <a:gd name="connsiteY11" fmla="*/ 3970353 h 4117002"/>
              <a:gd name="connsiteX12" fmla="*/ 577970 w 5587776"/>
              <a:gd name="connsiteY12" fmla="*/ 3961726 h 4117002"/>
              <a:gd name="connsiteX13" fmla="*/ 681487 w 5587776"/>
              <a:gd name="connsiteY13" fmla="*/ 3944474 h 4117002"/>
              <a:gd name="connsiteX14" fmla="*/ 836762 w 5587776"/>
              <a:gd name="connsiteY14" fmla="*/ 3918594 h 4117002"/>
              <a:gd name="connsiteX15" fmla="*/ 905773 w 5587776"/>
              <a:gd name="connsiteY15" fmla="*/ 3901342 h 4117002"/>
              <a:gd name="connsiteX16" fmla="*/ 940279 w 5587776"/>
              <a:gd name="connsiteY16" fmla="*/ 3892715 h 4117002"/>
              <a:gd name="connsiteX17" fmla="*/ 1017917 w 5587776"/>
              <a:gd name="connsiteY17" fmla="*/ 3875462 h 4117002"/>
              <a:gd name="connsiteX18" fmla="*/ 1121434 w 5587776"/>
              <a:gd name="connsiteY18" fmla="*/ 3849583 h 4117002"/>
              <a:gd name="connsiteX19" fmla="*/ 1190445 w 5587776"/>
              <a:gd name="connsiteY19" fmla="*/ 3832330 h 4117002"/>
              <a:gd name="connsiteX20" fmla="*/ 1216324 w 5587776"/>
              <a:gd name="connsiteY20" fmla="*/ 3823704 h 4117002"/>
              <a:gd name="connsiteX21" fmla="*/ 1285336 w 5587776"/>
              <a:gd name="connsiteY21" fmla="*/ 3806451 h 4117002"/>
              <a:gd name="connsiteX22" fmla="*/ 1319841 w 5587776"/>
              <a:gd name="connsiteY22" fmla="*/ 3797825 h 4117002"/>
              <a:gd name="connsiteX23" fmla="*/ 1354347 w 5587776"/>
              <a:gd name="connsiteY23" fmla="*/ 3789198 h 4117002"/>
              <a:gd name="connsiteX24" fmla="*/ 1406106 w 5587776"/>
              <a:gd name="connsiteY24" fmla="*/ 3780572 h 4117002"/>
              <a:gd name="connsiteX25" fmla="*/ 1526875 w 5587776"/>
              <a:gd name="connsiteY25" fmla="*/ 3746066 h 4117002"/>
              <a:gd name="connsiteX26" fmla="*/ 1570007 w 5587776"/>
              <a:gd name="connsiteY26" fmla="*/ 3737440 h 4117002"/>
              <a:gd name="connsiteX27" fmla="*/ 1613140 w 5587776"/>
              <a:gd name="connsiteY27" fmla="*/ 3720187 h 4117002"/>
              <a:gd name="connsiteX28" fmla="*/ 1664898 w 5587776"/>
              <a:gd name="connsiteY28" fmla="*/ 3711560 h 4117002"/>
              <a:gd name="connsiteX29" fmla="*/ 1759789 w 5587776"/>
              <a:gd name="connsiteY29" fmla="*/ 3685681 h 4117002"/>
              <a:gd name="connsiteX30" fmla="*/ 1802921 w 5587776"/>
              <a:gd name="connsiteY30" fmla="*/ 3668428 h 4117002"/>
              <a:gd name="connsiteX31" fmla="*/ 1837426 w 5587776"/>
              <a:gd name="connsiteY31" fmla="*/ 3659802 h 4117002"/>
              <a:gd name="connsiteX32" fmla="*/ 1880558 w 5587776"/>
              <a:gd name="connsiteY32" fmla="*/ 3642549 h 4117002"/>
              <a:gd name="connsiteX33" fmla="*/ 1915064 w 5587776"/>
              <a:gd name="connsiteY33" fmla="*/ 3633923 h 4117002"/>
              <a:gd name="connsiteX34" fmla="*/ 2035834 w 5587776"/>
              <a:gd name="connsiteY34" fmla="*/ 3599417 h 4117002"/>
              <a:gd name="connsiteX35" fmla="*/ 2165230 w 5587776"/>
              <a:gd name="connsiteY35" fmla="*/ 3564911 h 4117002"/>
              <a:gd name="connsiteX36" fmla="*/ 2234241 w 5587776"/>
              <a:gd name="connsiteY36" fmla="*/ 3539032 h 4117002"/>
              <a:gd name="connsiteX37" fmla="*/ 2277373 w 5587776"/>
              <a:gd name="connsiteY37" fmla="*/ 3530406 h 4117002"/>
              <a:gd name="connsiteX38" fmla="*/ 2320506 w 5587776"/>
              <a:gd name="connsiteY38" fmla="*/ 3513153 h 4117002"/>
              <a:gd name="connsiteX39" fmla="*/ 2355011 w 5587776"/>
              <a:gd name="connsiteY39" fmla="*/ 3504526 h 4117002"/>
              <a:gd name="connsiteX40" fmla="*/ 2389517 w 5587776"/>
              <a:gd name="connsiteY40" fmla="*/ 3487274 h 4117002"/>
              <a:gd name="connsiteX41" fmla="*/ 2432649 w 5587776"/>
              <a:gd name="connsiteY41" fmla="*/ 3478647 h 4117002"/>
              <a:gd name="connsiteX42" fmla="*/ 2458528 w 5587776"/>
              <a:gd name="connsiteY42" fmla="*/ 3461394 h 4117002"/>
              <a:gd name="connsiteX43" fmla="*/ 2536166 w 5587776"/>
              <a:gd name="connsiteY43" fmla="*/ 3435515 h 4117002"/>
              <a:gd name="connsiteX44" fmla="*/ 2596551 w 5587776"/>
              <a:gd name="connsiteY44" fmla="*/ 3409636 h 4117002"/>
              <a:gd name="connsiteX45" fmla="*/ 2656936 w 5587776"/>
              <a:gd name="connsiteY45" fmla="*/ 3383757 h 4117002"/>
              <a:gd name="connsiteX46" fmla="*/ 2691441 w 5587776"/>
              <a:gd name="connsiteY46" fmla="*/ 3366504 h 4117002"/>
              <a:gd name="connsiteX47" fmla="*/ 2725947 w 5587776"/>
              <a:gd name="connsiteY47" fmla="*/ 3357877 h 4117002"/>
              <a:gd name="connsiteX48" fmla="*/ 2777706 w 5587776"/>
              <a:gd name="connsiteY48" fmla="*/ 3323372 h 4117002"/>
              <a:gd name="connsiteX49" fmla="*/ 2863970 w 5587776"/>
              <a:gd name="connsiteY49" fmla="*/ 3297492 h 4117002"/>
              <a:gd name="connsiteX50" fmla="*/ 2932981 w 5587776"/>
              <a:gd name="connsiteY50" fmla="*/ 3271613 h 4117002"/>
              <a:gd name="connsiteX51" fmla="*/ 2993366 w 5587776"/>
              <a:gd name="connsiteY51" fmla="*/ 3245734 h 4117002"/>
              <a:gd name="connsiteX52" fmla="*/ 3027872 w 5587776"/>
              <a:gd name="connsiteY52" fmla="*/ 3228481 h 4117002"/>
              <a:gd name="connsiteX53" fmla="*/ 3053751 w 5587776"/>
              <a:gd name="connsiteY53" fmla="*/ 3219855 h 4117002"/>
              <a:gd name="connsiteX54" fmla="*/ 3140015 w 5587776"/>
              <a:gd name="connsiteY54" fmla="*/ 3176723 h 4117002"/>
              <a:gd name="connsiteX55" fmla="*/ 3165894 w 5587776"/>
              <a:gd name="connsiteY55" fmla="*/ 3159470 h 4117002"/>
              <a:gd name="connsiteX56" fmla="*/ 3200400 w 5587776"/>
              <a:gd name="connsiteY56" fmla="*/ 3150843 h 4117002"/>
              <a:gd name="connsiteX57" fmla="*/ 3234906 w 5587776"/>
              <a:gd name="connsiteY57" fmla="*/ 3133591 h 4117002"/>
              <a:gd name="connsiteX58" fmla="*/ 3269411 w 5587776"/>
              <a:gd name="connsiteY58" fmla="*/ 3124964 h 4117002"/>
              <a:gd name="connsiteX59" fmla="*/ 3303917 w 5587776"/>
              <a:gd name="connsiteY59" fmla="*/ 3107711 h 4117002"/>
              <a:gd name="connsiteX60" fmla="*/ 3381555 w 5587776"/>
              <a:gd name="connsiteY60" fmla="*/ 3081832 h 4117002"/>
              <a:gd name="connsiteX61" fmla="*/ 3450566 w 5587776"/>
              <a:gd name="connsiteY61" fmla="*/ 3047326 h 4117002"/>
              <a:gd name="connsiteX62" fmla="*/ 3510951 w 5587776"/>
              <a:gd name="connsiteY62" fmla="*/ 3012821 h 4117002"/>
              <a:gd name="connsiteX63" fmla="*/ 3536830 w 5587776"/>
              <a:gd name="connsiteY63" fmla="*/ 2995568 h 4117002"/>
              <a:gd name="connsiteX64" fmla="*/ 3571336 w 5587776"/>
              <a:gd name="connsiteY64" fmla="*/ 2986942 h 4117002"/>
              <a:gd name="connsiteX65" fmla="*/ 3614468 w 5587776"/>
              <a:gd name="connsiteY65" fmla="*/ 2926557 h 4117002"/>
              <a:gd name="connsiteX66" fmla="*/ 3623094 w 5587776"/>
              <a:gd name="connsiteY66" fmla="*/ 2900677 h 4117002"/>
              <a:gd name="connsiteX67" fmla="*/ 3657600 w 5587776"/>
              <a:gd name="connsiteY67" fmla="*/ 2857545 h 4117002"/>
              <a:gd name="connsiteX68" fmla="*/ 3674853 w 5587776"/>
              <a:gd name="connsiteY68" fmla="*/ 2823040 h 4117002"/>
              <a:gd name="connsiteX69" fmla="*/ 3700732 w 5587776"/>
              <a:gd name="connsiteY69" fmla="*/ 2797160 h 4117002"/>
              <a:gd name="connsiteX70" fmla="*/ 3717985 w 5587776"/>
              <a:gd name="connsiteY70" fmla="*/ 2771281 h 4117002"/>
              <a:gd name="connsiteX71" fmla="*/ 3769743 w 5587776"/>
              <a:gd name="connsiteY71" fmla="*/ 2719523 h 4117002"/>
              <a:gd name="connsiteX72" fmla="*/ 3795623 w 5587776"/>
              <a:gd name="connsiteY72" fmla="*/ 2693643 h 4117002"/>
              <a:gd name="connsiteX73" fmla="*/ 3821502 w 5587776"/>
              <a:gd name="connsiteY73" fmla="*/ 2659138 h 4117002"/>
              <a:gd name="connsiteX74" fmla="*/ 3847381 w 5587776"/>
              <a:gd name="connsiteY74" fmla="*/ 2633258 h 4117002"/>
              <a:gd name="connsiteX75" fmla="*/ 3899140 w 5587776"/>
              <a:gd name="connsiteY75" fmla="*/ 2564247 h 4117002"/>
              <a:gd name="connsiteX76" fmla="*/ 3925019 w 5587776"/>
              <a:gd name="connsiteY76" fmla="*/ 2529742 h 4117002"/>
              <a:gd name="connsiteX77" fmla="*/ 3976777 w 5587776"/>
              <a:gd name="connsiteY77" fmla="*/ 2477983 h 4117002"/>
              <a:gd name="connsiteX78" fmla="*/ 4011283 w 5587776"/>
              <a:gd name="connsiteY78" fmla="*/ 2426225 h 4117002"/>
              <a:gd name="connsiteX79" fmla="*/ 4097547 w 5587776"/>
              <a:gd name="connsiteY79" fmla="*/ 2339960 h 4117002"/>
              <a:gd name="connsiteX80" fmla="*/ 4123426 w 5587776"/>
              <a:gd name="connsiteY80" fmla="*/ 2314081 h 4117002"/>
              <a:gd name="connsiteX81" fmla="*/ 4140679 w 5587776"/>
              <a:gd name="connsiteY81" fmla="*/ 2279575 h 4117002"/>
              <a:gd name="connsiteX82" fmla="*/ 4201064 w 5587776"/>
              <a:gd name="connsiteY82" fmla="*/ 2219191 h 4117002"/>
              <a:gd name="connsiteX83" fmla="*/ 4235570 w 5587776"/>
              <a:gd name="connsiteY83" fmla="*/ 2184685 h 4117002"/>
              <a:gd name="connsiteX84" fmla="*/ 4261449 w 5587776"/>
              <a:gd name="connsiteY84" fmla="*/ 2158806 h 4117002"/>
              <a:gd name="connsiteX85" fmla="*/ 4304581 w 5587776"/>
              <a:gd name="connsiteY85" fmla="*/ 2107047 h 4117002"/>
              <a:gd name="connsiteX86" fmla="*/ 4321834 w 5587776"/>
              <a:gd name="connsiteY86" fmla="*/ 2081168 h 4117002"/>
              <a:gd name="connsiteX87" fmla="*/ 4347713 w 5587776"/>
              <a:gd name="connsiteY87" fmla="*/ 2055289 h 4117002"/>
              <a:gd name="connsiteX88" fmla="*/ 4390845 w 5587776"/>
              <a:gd name="connsiteY88" fmla="*/ 1986277 h 4117002"/>
              <a:gd name="connsiteX89" fmla="*/ 4451230 w 5587776"/>
              <a:gd name="connsiteY89" fmla="*/ 1908640 h 4117002"/>
              <a:gd name="connsiteX90" fmla="*/ 4477109 w 5587776"/>
              <a:gd name="connsiteY90" fmla="*/ 1882760 h 4117002"/>
              <a:gd name="connsiteX91" fmla="*/ 4494362 w 5587776"/>
              <a:gd name="connsiteY91" fmla="*/ 1856881 h 4117002"/>
              <a:gd name="connsiteX92" fmla="*/ 4546121 w 5587776"/>
              <a:gd name="connsiteY92" fmla="*/ 1805123 h 4117002"/>
              <a:gd name="connsiteX93" fmla="*/ 4589253 w 5587776"/>
              <a:gd name="connsiteY93" fmla="*/ 1753364 h 4117002"/>
              <a:gd name="connsiteX94" fmla="*/ 4632385 w 5587776"/>
              <a:gd name="connsiteY94" fmla="*/ 1684353 h 4117002"/>
              <a:gd name="connsiteX95" fmla="*/ 4649638 w 5587776"/>
              <a:gd name="connsiteY95" fmla="*/ 1658474 h 4117002"/>
              <a:gd name="connsiteX96" fmla="*/ 4675517 w 5587776"/>
              <a:gd name="connsiteY96" fmla="*/ 1632594 h 4117002"/>
              <a:gd name="connsiteX97" fmla="*/ 4710023 w 5587776"/>
              <a:gd name="connsiteY97" fmla="*/ 1580836 h 4117002"/>
              <a:gd name="connsiteX98" fmla="*/ 4779034 w 5587776"/>
              <a:gd name="connsiteY98" fmla="*/ 1485945 h 4117002"/>
              <a:gd name="connsiteX99" fmla="*/ 4796287 w 5587776"/>
              <a:gd name="connsiteY99" fmla="*/ 1460066 h 4117002"/>
              <a:gd name="connsiteX100" fmla="*/ 4813540 w 5587776"/>
              <a:gd name="connsiteY100" fmla="*/ 1434187 h 4117002"/>
              <a:gd name="connsiteX101" fmla="*/ 4839419 w 5587776"/>
              <a:gd name="connsiteY101" fmla="*/ 1408308 h 4117002"/>
              <a:gd name="connsiteX102" fmla="*/ 4873924 w 5587776"/>
              <a:gd name="connsiteY102" fmla="*/ 1356549 h 4117002"/>
              <a:gd name="connsiteX103" fmla="*/ 4891177 w 5587776"/>
              <a:gd name="connsiteY103" fmla="*/ 1330670 h 4117002"/>
              <a:gd name="connsiteX104" fmla="*/ 4899804 w 5587776"/>
              <a:gd name="connsiteY104" fmla="*/ 1304791 h 4117002"/>
              <a:gd name="connsiteX105" fmla="*/ 4942936 w 5587776"/>
              <a:gd name="connsiteY105" fmla="*/ 1235779 h 4117002"/>
              <a:gd name="connsiteX106" fmla="*/ 4968815 w 5587776"/>
              <a:gd name="connsiteY106" fmla="*/ 1201274 h 4117002"/>
              <a:gd name="connsiteX107" fmla="*/ 4994694 w 5587776"/>
              <a:gd name="connsiteY107" fmla="*/ 1158142 h 4117002"/>
              <a:gd name="connsiteX108" fmla="*/ 5020573 w 5587776"/>
              <a:gd name="connsiteY108" fmla="*/ 1123636 h 4117002"/>
              <a:gd name="connsiteX109" fmla="*/ 5063706 w 5587776"/>
              <a:gd name="connsiteY109" fmla="*/ 1054625 h 4117002"/>
              <a:gd name="connsiteX110" fmla="*/ 5080958 w 5587776"/>
              <a:gd name="connsiteY110" fmla="*/ 1028745 h 4117002"/>
              <a:gd name="connsiteX111" fmla="*/ 5115464 w 5587776"/>
              <a:gd name="connsiteY111" fmla="*/ 994240 h 4117002"/>
              <a:gd name="connsiteX112" fmla="*/ 5132717 w 5587776"/>
              <a:gd name="connsiteY112" fmla="*/ 951108 h 4117002"/>
              <a:gd name="connsiteX113" fmla="*/ 5141343 w 5587776"/>
              <a:gd name="connsiteY113" fmla="*/ 925228 h 4117002"/>
              <a:gd name="connsiteX114" fmla="*/ 5167223 w 5587776"/>
              <a:gd name="connsiteY114" fmla="*/ 882096 h 4117002"/>
              <a:gd name="connsiteX115" fmla="*/ 5175849 w 5587776"/>
              <a:gd name="connsiteY115" fmla="*/ 856217 h 4117002"/>
              <a:gd name="connsiteX116" fmla="*/ 5193102 w 5587776"/>
              <a:gd name="connsiteY116" fmla="*/ 830338 h 4117002"/>
              <a:gd name="connsiteX117" fmla="*/ 5210355 w 5587776"/>
              <a:gd name="connsiteY117" fmla="*/ 787206 h 4117002"/>
              <a:gd name="connsiteX118" fmla="*/ 5227607 w 5587776"/>
              <a:gd name="connsiteY118" fmla="*/ 761326 h 4117002"/>
              <a:gd name="connsiteX119" fmla="*/ 5236234 w 5587776"/>
              <a:gd name="connsiteY119" fmla="*/ 735447 h 4117002"/>
              <a:gd name="connsiteX120" fmla="*/ 5270740 w 5587776"/>
              <a:gd name="connsiteY120" fmla="*/ 666436 h 4117002"/>
              <a:gd name="connsiteX121" fmla="*/ 5296619 w 5587776"/>
              <a:gd name="connsiteY121" fmla="*/ 614677 h 4117002"/>
              <a:gd name="connsiteX122" fmla="*/ 5322498 w 5587776"/>
              <a:gd name="connsiteY122" fmla="*/ 562919 h 4117002"/>
              <a:gd name="connsiteX123" fmla="*/ 5331124 w 5587776"/>
              <a:gd name="connsiteY123" fmla="*/ 537040 h 4117002"/>
              <a:gd name="connsiteX124" fmla="*/ 5365630 w 5587776"/>
              <a:gd name="connsiteY124" fmla="*/ 485281 h 4117002"/>
              <a:gd name="connsiteX125" fmla="*/ 5382883 w 5587776"/>
              <a:gd name="connsiteY125" fmla="*/ 459402 h 4117002"/>
              <a:gd name="connsiteX126" fmla="*/ 5408762 w 5587776"/>
              <a:gd name="connsiteY126" fmla="*/ 407643 h 4117002"/>
              <a:gd name="connsiteX127" fmla="*/ 5443268 w 5587776"/>
              <a:gd name="connsiteY127" fmla="*/ 347258 h 4117002"/>
              <a:gd name="connsiteX128" fmla="*/ 5451894 w 5587776"/>
              <a:gd name="connsiteY128" fmla="*/ 321379 h 4117002"/>
              <a:gd name="connsiteX129" fmla="*/ 5469147 w 5587776"/>
              <a:gd name="connsiteY129" fmla="*/ 295500 h 4117002"/>
              <a:gd name="connsiteX130" fmla="*/ 5477773 w 5587776"/>
              <a:gd name="connsiteY130" fmla="*/ 260994 h 4117002"/>
              <a:gd name="connsiteX131" fmla="*/ 5495026 w 5587776"/>
              <a:gd name="connsiteY131" fmla="*/ 235115 h 4117002"/>
              <a:gd name="connsiteX132" fmla="*/ 5503653 w 5587776"/>
              <a:gd name="connsiteY132" fmla="*/ 209236 h 4117002"/>
              <a:gd name="connsiteX133" fmla="*/ 5520906 w 5587776"/>
              <a:gd name="connsiteY133" fmla="*/ 174730 h 4117002"/>
              <a:gd name="connsiteX134" fmla="*/ 5546785 w 5587776"/>
              <a:gd name="connsiteY134" fmla="*/ 122972 h 4117002"/>
              <a:gd name="connsiteX135" fmla="*/ 5572664 w 5587776"/>
              <a:gd name="connsiteY135" fmla="*/ 36708 h 4117002"/>
              <a:gd name="connsiteX136" fmla="*/ 5581290 w 5587776"/>
              <a:gd name="connsiteY136" fmla="*/ 10828 h 41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587776" h="4117002">
                <a:moveTo>
                  <a:pt x="0" y="4117002"/>
                </a:moveTo>
                <a:cubicBezTo>
                  <a:pt x="8626" y="4114126"/>
                  <a:pt x="17623" y="4112186"/>
                  <a:pt x="25879" y="4108375"/>
                </a:cubicBezTo>
                <a:cubicBezTo>
                  <a:pt x="55069" y="4094903"/>
                  <a:pt x="80619" y="4071548"/>
                  <a:pt x="112143" y="4065243"/>
                </a:cubicBezTo>
                <a:lnTo>
                  <a:pt x="155275" y="4056617"/>
                </a:lnTo>
                <a:cubicBezTo>
                  <a:pt x="166777" y="4050866"/>
                  <a:pt x="177374" y="4042748"/>
                  <a:pt x="189781" y="4039364"/>
                </a:cubicBezTo>
                <a:cubicBezTo>
                  <a:pt x="209397" y="4034014"/>
                  <a:pt x="230161" y="4034375"/>
                  <a:pt x="250166" y="4030738"/>
                </a:cubicBezTo>
                <a:cubicBezTo>
                  <a:pt x="261831" y="4028617"/>
                  <a:pt x="273272" y="4025368"/>
                  <a:pt x="284672" y="4022111"/>
                </a:cubicBezTo>
                <a:cubicBezTo>
                  <a:pt x="293415" y="4019613"/>
                  <a:pt x="301778" y="4015877"/>
                  <a:pt x="310551" y="4013485"/>
                </a:cubicBezTo>
                <a:cubicBezTo>
                  <a:pt x="333427" y="4007246"/>
                  <a:pt x="357067" y="4003730"/>
                  <a:pt x="379562" y="3996232"/>
                </a:cubicBezTo>
                <a:cubicBezTo>
                  <a:pt x="388188" y="3993357"/>
                  <a:pt x="396495" y="3989233"/>
                  <a:pt x="405441" y="3987606"/>
                </a:cubicBezTo>
                <a:cubicBezTo>
                  <a:pt x="428250" y="3983459"/>
                  <a:pt x="451540" y="3982504"/>
                  <a:pt x="474453" y="3978979"/>
                </a:cubicBezTo>
                <a:cubicBezTo>
                  <a:pt x="488945" y="3976750"/>
                  <a:pt x="503122" y="3972763"/>
                  <a:pt x="517585" y="3970353"/>
                </a:cubicBezTo>
                <a:cubicBezTo>
                  <a:pt x="537641" y="3967010"/>
                  <a:pt x="557886" y="3964897"/>
                  <a:pt x="577970" y="3961726"/>
                </a:cubicBezTo>
                <a:cubicBezTo>
                  <a:pt x="612524" y="3956270"/>
                  <a:pt x="647550" y="3952958"/>
                  <a:pt x="681487" y="3944474"/>
                </a:cubicBezTo>
                <a:cubicBezTo>
                  <a:pt x="778533" y="3920212"/>
                  <a:pt x="726904" y="3929581"/>
                  <a:pt x="836762" y="3918594"/>
                </a:cubicBezTo>
                <a:lnTo>
                  <a:pt x="905773" y="3901342"/>
                </a:lnTo>
                <a:cubicBezTo>
                  <a:pt x="917275" y="3898467"/>
                  <a:pt x="928653" y="3895040"/>
                  <a:pt x="940279" y="3892715"/>
                </a:cubicBezTo>
                <a:cubicBezTo>
                  <a:pt x="964914" y="3887788"/>
                  <a:pt x="993545" y="3882774"/>
                  <a:pt x="1017917" y="3875462"/>
                </a:cubicBezTo>
                <a:cubicBezTo>
                  <a:pt x="1103352" y="3849831"/>
                  <a:pt x="1035305" y="3863937"/>
                  <a:pt x="1121434" y="3849583"/>
                </a:cubicBezTo>
                <a:cubicBezTo>
                  <a:pt x="1180590" y="3829865"/>
                  <a:pt x="1107168" y="3853150"/>
                  <a:pt x="1190445" y="3832330"/>
                </a:cubicBezTo>
                <a:cubicBezTo>
                  <a:pt x="1199266" y="3830125"/>
                  <a:pt x="1207551" y="3826096"/>
                  <a:pt x="1216324" y="3823704"/>
                </a:cubicBezTo>
                <a:cubicBezTo>
                  <a:pt x="1239200" y="3817465"/>
                  <a:pt x="1262332" y="3812202"/>
                  <a:pt x="1285336" y="3806451"/>
                </a:cubicBezTo>
                <a:lnTo>
                  <a:pt x="1319841" y="3797825"/>
                </a:lnTo>
                <a:cubicBezTo>
                  <a:pt x="1331343" y="3794949"/>
                  <a:pt x="1342652" y="3791147"/>
                  <a:pt x="1354347" y="3789198"/>
                </a:cubicBezTo>
                <a:lnTo>
                  <a:pt x="1406106" y="3780572"/>
                </a:lnTo>
                <a:cubicBezTo>
                  <a:pt x="1466839" y="3750205"/>
                  <a:pt x="1428003" y="3765840"/>
                  <a:pt x="1526875" y="3746066"/>
                </a:cubicBezTo>
                <a:lnTo>
                  <a:pt x="1570007" y="3737440"/>
                </a:lnTo>
                <a:cubicBezTo>
                  <a:pt x="1584385" y="3731689"/>
                  <a:pt x="1598200" y="3724262"/>
                  <a:pt x="1613140" y="3720187"/>
                </a:cubicBezTo>
                <a:cubicBezTo>
                  <a:pt x="1630014" y="3715585"/>
                  <a:pt x="1647689" y="3714689"/>
                  <a:pt x="1664898" y="3711560"/>
                </a:cubicBezTo>
                <a:cubicBezTo>
                  <a:pt x="1710946" y="3703187"/>
                  <a:pt x="1712623" y="3702832"/>
                  <a:pt x="1759789" y="3685681"/>
                </a:cubicBezTo>
                <a:cubicBezTo>
                  <a:pt x="1774342" y="3680389"/>
                  <a:pt x="1788231" y="3673325"/>
                  <a:pt x="1802921" y="3668428"/>
                </a:cubicBezTo>
                <a:cubicBezTo>
                  <a:pt x="1814168" y="3664679"/>
                  <a:pt x="1826179" y="3663551"/>
                  <a:pt x="1837426" y="3659802"/>
                </a:cubicBezTo>
                <a:cubicBezTo>
                  <a:pt x="1852116" y="3654905"/>
                  <a:pt x="1865868" y="3647446"/>
                  <a:pt x="1880558" y="3642549"/>
                </a:cubicBezTo>
                <a:cubicBezTo>
                  <a:pt x="1891806" y="3638800"/>
                  <a:pt x="1903641" y="3637096"/>
                  <a:pt x="1915064" y="3633923"/>
                </a:cubicBezTo>
                <a:cubicBezTo>
                  <a:pt x="1955404" y="3622717"/>
                  <a:pt x="1996632" y="3614118"/>
                  <a:pt x="2035834" y="3599417"/>
                </a:cubicBezTo>
                <a:cubicBezTo>
                  <a:pt x="2123883" y="3566399"/>
                  <a:pt x="2080524" y="3577013"/>
                  <a:pt x="2165230" y="3564911"/>
                </a:cubicBezTo>
                <a:cubicBezTo>
                  <a:pt x="2188234" y="3556285"/>
                  <a:pt x="2210759" y="3546257"/>
                  <a:pt x="2234241" y="3539032"/>
                </a:cubicBezTo>
                <a:cubicBezTo>
                  <a:pt x="2248255" y="3534720"/>
                  <a:pt x="2263329" y="3534619"/>
                  <a:pt x="2277373" y="3530406"/>
                </a:cubicBezTo>
                <a:cubicBezTo>
                  <a:pt x="2292205" y="3525956"/>
                  <a:pt x="2305815" y="3518050"/>
                  <a:pt x="2320506" y="3513153"/>
                </a:cubicBezTo>
                <a:cubicBezTo>
                  <a:pt x="2331753" y="3509404"/>
                  <a:pt x="2343910" y="3508689"/>
                  <a:pt x="2355011" y="3504526"/>
                </a:cubicBezTo>
                <a:cubicBezTo>
                  <a:pt x="2367052" y="3500011"/>
                  <a:pt x="2377317" y="3491340"/>
                  <a:pt x="2389517" y="3487274"/>
                </a:cubicBezTo>
                <a:cubicBezTo>
                  <a:pt x="2403427" y="3482637"/>
                  <a:pt x="2418272" y="3481523"/>
                  <a:pt x="2432649" y="3478647"/>
                </a:cubicBezTo>
                <a:cubicBezTo>
                  <a:pt x="2441275" y="3472896"/>
                  <a:pt x="2449255" y="3466030"/>
                  <a:pt x="2458528" y="3461394"/>
                </a:cubicBezTo>
                <a:cubicBezTo>
                  <a:pt x="2491008" y="3445154"/>
                  <a:pt x="2503222" y="3443751"/>
                  <a:pt x="2536166" y="3435515"/>
                </a:cubicBezTo>
                <a:cubicBezTo>
                  <a:pt x="2601136" y="3392201"/>
                  <a:pt x="2518564" y="3443058"/>
                  <a:pt x="2596551" y="3409636"/>
                </a:cubicBezTo>
                <a:cubicBezTo>
                  <a:pt x="2679954" y="3373892"/>
                  <a:pt x="2557871" y="3408522"/>
                  <a:pt x="2656936" y="3383757"/>
                </a:cubicBezTo>
                <a:cubicBezTo>
                  <a:pt x="2668438" y="3378006"/>
                  <a:pt x="2679400" y="3371019"/>
                  <a:pt x="2691441" y="3366504"/>
                </a:cubicBezTo>
                <a:cubicBezTo>
                  <a:pt x="2702542" y="3362341"/>
                  <a:pt x="2715343" y="3363179"/>
                  <a:pt x="2725947" y="3357877"/>
                </a:cubicBezTo>
                <a:cubicBezTo>
                  <a:pt x="2744493" y="3348604"/>
                  <a:pt x="2757590" y="3328401"/>
                  <a:pt x="2777706" y="3323372"/>
                </a:cubicBezTo>
                <a:cubicBezTo>
                  <a:pt x="2802470" y="3317181"/>
                  <a:pt x="2842970" y="3307992"/>
                  <a:pt x="2863970" y="3297492"/>
                </a:cubicBezTo>
                <a:cubicBezTo>
                  <a:pt x="2909079" y="3274938"/>
                  <a:pt x="2886000" y="3283359"/>
                  <a:pt x="2932981" y="3271613"/>
                </a:cubicBezTo>
                <a:cubicBezTo>
                  <a:pt x="2985426" y="3236649"/>
                  <a:pt x="2929703" y="3269607"/>
                  <a:pt x="2993366" y="3245734"/>
                </a:cubicBezTo>
                <a:cubicBezTo>
                  <a:pt x="3005407" y="3241219"/>
                  <a:pt x="3016052" y="3233547"/>
                  <a:pt x="3027872" y="3228481"/>
                </a:cubicBezTo>
                <a:cubicBezTo>
                  <a:pt x="3036230" y="3224899"/>
                  <a:pt x="3045495" y="3223665"/>
                  <a:pt x="3053751" y="3219855"/>
                </a:cubicBezTo>
                <a:cubicBezTo>
                  <a:pt x="3082941" y="3206383"/>
                  <a:pt x="3113266" y="3194556"/>
                  <a:pt x="3140015" y="3176723"/>
                </a:cubicBezTo>
                <a:cubicBezTo>
                  <a:pt x="3148641" y="3170972"/>
                  <a:pt x="3156365" y="3163554"/>
                  <a:pt x="3165894" y="3159470"/>
                </a:cubicBezTo>
                <a:cubicBezTo>
                  <a:pt x="3176791" y="3154800"/>
                  <a:pt x="3189299" y="3155006"/>
                  <a:pt x="3200400" y="3150843"/>
                </a:cubicBezTo>
                <a:cubicBezTo>
                  <a:pt x="3212441" y="3146328"/>
                  <a:pt x="3222865" y="3138106"/>
                  <a:pt x="3234906" y="3133591"/>
                </a:cubicBezTo>
                <a:cubicBezTo>
                  <a:pt x="3246007" y="3129428"/>
                  <a:pt x="3258310" y="3129127"/>
                  <a:pt x="3269411" y="3124964"/>
                </a:cubicBezTo>
                <a:cubicBezTo>
                  <a:pt x="3281452" y="3120449"/>
                  <a:pt x="3291876" y="3112226"/>
                  <a:pt x="3303917" y="3107711"/>
                </a:cubicBezTo>
                <a:cubicBezTo>
                  <a:pt x="3395507" y="3073366"/>
                  <a:pt x="3272480" y="3132175"/>
                  <a:pt x="3381555" y="3081832"/>
                </a:cubicBezTo>
                <a:cubicBezTo>
                  <a:pt x="3404907" y="3071054"/>
                  <a:pt x="3429166" y="3061592"/>
                  <a:pt x="3450566" y="3047326"/>
                </a:cubicBezTo>
                <a:cubicBezTo>
                  <a:pt x="3513626" y="3005288"/>
                  <a:pt x="3434325" y="3056608"/>
                  <a:pt x="3510951" y="3012821"/>
                </a:cubicBezTo>
                <a:cubicBezTo>
                  <a:pt x="3519953" y="3007677"/>
                  <a:pt x="3527301" y="2999652"/>
                  <a:pt x="3536830" y="2995568"/>
                </a:cubicBezTo>
                <a:cubicBezTo>
                  <a:pt x="3547727" y="2990898"/>
                  <a:pt x="3559834" y="2989817"/>
                  <a:pt x="3571336" y="2986942"/>
                </a:cubicBezTo>
                <a:cubicBezTo>
                  <a:pt x="3577193" y="2979132"/>
                  <a:pt x="3608163" y="2939167"/>
                  <a:pt x="3614468" y="2926557"/>
                </a:cubicBezTo>
                <a:cubicBezTo>
                  <a:pt x="3618535" y="2918424"/>
                  <a:pt x="3618275" y="2908388"/>
                  <a:pt x="3623094" y="2900677"/>
                </a:cubicBezTo>
                <a:cubicBezTo>
                  <a:pt x="3632852" y="2885064"/>
                  <a:pt x="3647387" y="2872865"/>
                  <a:pt x="3657600" y="2857545"/>
                </a:cubicBezTo>
                <a:cubicBezTo>
                  <a:pt x="3664733" y="2846845"/>
                  <a:pt x="3667379" y="2833504"/>
                  <a:pt x="3674853" y="2823040"/>
                </a:cubicBezTo>
                <a:cubicBezTo>
                  <a:pt x="3681944" y="2813113"/>
                  <a:pt x="3692922" y="2806532"/>
                  <a:pt x="3700732" y="2797160"/>
                </a:cubicBezTo>
                <a:cubicBezTo>
                  <a:pt x="3707369" y="2789195"/>
                  <a:pt x="3711097" y="2779030"/>
                  <a:pt x="3717985" y="2771281"/>
                </a:cubicBezTo>
                <a:cubicBezTo>
                  <a:pt x="3734195" y="2753045"/>
                  <a:pt x="3752490" y="2736776"/>
                  <a:pt x="3769743" y="2719523"/>
                </a:cubicBezTo>
                <a:cubicBezTo>
                  <a:pt x="3778370" y="2710896"/>
                  <a:pt x="3788303" y="2703403"/>
                  <a:pt x="3795623" y="2693643"/>
                </a:cubicBezTo>
                <a:cubicBezTo>
                  <a:pt x="3804249" y="2682141"/>
                  <a:pt x="3812146" y="2670054"/>
                  <a:pt x="3821502" y="2659138"/>
                </a:cubicBezTo>
                <a:cubicBezTo>
                  <a:pt x="3829441" y="2649875"/>
                  <a:pt x="3839656" y="2642700"/>
                  <a:pt x="3847381" y="2633258"/>
                </a:cubicBezTo>
                <a:cubicBezTo>
                  <a:pt x="3865590" y="2611003"/>
                  <a:pt x="3881887" y="2587251"/>
                  <a:pt x="3899140" y="2564247"/>
                </a:cubicBezTo>
                <a:cubicBezTo>
                  <a:pt x="3907766" y="2552745"/>
                  <a:pt x="3914853" y="2539908"/>
                  <a:pt x="3925019" y="2529742"/>
                </a:cubicBezTo>
                <a:cubicBezTo>
                  <a:pt x="3942272" y="2512489"/>
                  <a:pt x="3963243" y="2498284"/>
                  <a:pt x="3976777" y="2477983"/>
                </a:cubicBezTo>
                <a:cubicBezTo>
                  <a:pt x="3988279" y="2460730"/>
                  <a:pt x="3996621" y="2440887"/>
                  <a:pt x="4011283" y="2426225"/>
                </a:cubicBezTo>
                <a:lnTo>
                  <a:pt x="4097547" y="2339960"/>
                </a:lnTo>
                <a:cubicBezTo>
                  <a:pt x="4106173" y="2331334"/>
                  <a:pt x="4117970" y="2324993"/>
                  <a:pt x="4123426" y="2314081"/>
                </a:cubicBezTo>
                <a:cubicBezTo>
                  <a:pt x="4129177" y="2302579"/>
                  <a:pt x="4132536" y="2289528"/>
                  <a:pt x="4140679" y="2279575"/>
                </a:cubicBezTo>
                <a:cubicBezTo>
                  <a:pt x="4158705" y="2257544"/>
                  <a:pt x="4180936" y="2239319"/>
                  <a:pt x="4201064" y="2219191"/>
                </a:cubicBezTo>
                <a:lnTo>
                  <a:pt x="4235570" y="2184685"/>
                </a:lnTo>
                <a:cubicBezTo>
                  <a:pt x="4244196" y="2176059"/>
                  <a:pt x="4254682" y="2168957"/>
                  <a:pt x="4261449" y="2158806"/>
                </a:cubicBezTo>
                <a:cubicBezTo>
                  <a:pt x="4304282" y="2094556"/>
                  <a:pt x="4249234" y="2173462"/>
                  <a:pt x="4304581" y="2107047"/>
                </a:cubicBezTo>
                <a:cubicBezTo>
                  <a:pt x="4311218" y="2099082"/>
                  <a:pt x="4315197" y="2089133"/>
                  <a:pt x="4321834" y="2081168"/>
                </a:cubicBezTo>
                <a:cubicBezTo>
                  <a:pt x="4329644" y="2071796"/>
                  <a:pt x="4339903" y="2064661"/>
                  <a:pt x="4347713" y="2055289"/>
                </a:cubicBezTo>
                <a:cubicBezTo>
                  <a:pt x="4360170" y="2040341"/>
                  <a:pt x="4382429" y="1998060"/>
                  <a:pt x="4390845" y="1986277"/>
                </a:cubicBezTo>
                <a:cubicBezTo>
                  <a:pt x="4409901" y="1959599"/>
                  <a:pt x="4428048" y="1931823"/>
                  <a:pt x="4451230" y="1908640"/>
                </a:cubicBezTo>
                <a:cubicBezTo>
                  <a:pt x="4459856" y="1900013"/>
                  <a:pt x="4469299" y="1892132"/>
                  <a:pt x="4477109" y="1882760"/>
                </a:cubicBezTo>
                <a:cubicBezTo>
                  <a:pt x="4483746" y="1874795"/>
                  <a:pt x="4487474" y="1864630"/>
                  <a:pt x="4494362" y="1856881"/>
                </a:cubicBezTo>
                <a:cubicBezTo>
                  <a:pt x="4510572" y="1838645"/>
                  <a:pt x="4532587" y="1825425"/>
                  <a:pt x="4546121" y="1805123"/>
                </a:cubicBezTo>
                <a:cubicBezTo>
                  <a:pt x="4570140" y="1769092"/>
                  <a:pt x="4556042" y="1786574"/>
                  <a:pt x="4589253" y="1753364"/>
                </a:cubicBezTo>
                <a:cubicBezTo>
                  <a:pt x="4616274" y="1699322"/>
                  <a:pt x="4595058" y="1736610"/>
                  <a:pt x="4632385" y="1684353"/>
                </a:cubicBezTo>
                <a:cubicBezTo>
                  <a:pt x="4638411" y="1675917"/>
                  <a:pt x="4643001" y="1666439"/>
                  <a:pt x="4649638" y="1658474"/>
                </a:cubicBezTo>
                <a:cubicBezTo>
                  <a:pt x="4657448" y="1649102"/>
                  <a:pt x="4668027" y="1642224"/>
                  <a:pt x="4675517" y="1632594"/>
                </a:cubicBezTo>
                <a:cubicBezTo>
                  <a:pt x="4688247" y="1616227"/>
                  <a:pt x="4697070" y="1597028"/>
                  <a:pt x="4710023" y="1580836"/>
                </a:cubicBezTo>
                <a:cubicBezTo>
                  <a:pt x="4757483" y="1521510"/>
                  <a:pt x="4734313" y="1553026"/>
                  <a:pt x="4779034" y="1485945"/>
                </a:cubicBezTo>
                <a:lnTo>
                  <a:pt x="4796287" y="1460066"/>
                </a:lnTo>
                <a:cubicBezTo>
                  <a:pt x="4802038" y="1451440"/>
                  <a:pt x="4806209" y="1441518"/>
                  <a:pt x="4813540" y="1434187"/>
                </a:cubicBezTo>
                <a:cubicBezTo>
                  <a:pt x="4822166" y="1425561"/>
                  <a:pt x="4831929" y="1417938"/>
                  <a:pt x="4839419" y="1408308"/>
                </a:cubicBezTo>
                <a:cubicBezTo>
                  <a:pt x="4852149" y="1391940"/>
                  <a:pt x="4862422" y="1373802"/>
                  <a:pt x="4873924" y="1356549"/>
                </a:cubicBezTo>
                <a:cubicBezTo>
                  <a:pt x="4879675" y="1347923"/>
                  <a:pt x="4887898" y="1340506"/>
                  <a:pt x="4891177" y="1330670"/>
                </a:cubicBezTo>
                <a:cubicBezTo>
                  <a:pt x="4894053" y="1322044"/>
                  <a:pt x="4895737" y="1312924"/>
                  <a:pt x="4899804" y="1304791"/>
                </a:cubicBezTo>
                <a:cubicBezTo>
                  <a:pt x="4906523" y="1291352"/>
                  <a:pt x="4931528" y="1251751"/>
                  <a:pt x="4942936" y="1235779"/>
                </a:cubicBezTo>
                <a:cubicBezTo>
                  <a:pt x="4951293" y="1224080"/>
                  <a:pt x="4960840" y="1213236"/>
                  <a:pt x="4968815" y="1201274"/>
                </a:cubicBezTo>
                <a:cubicBezTo>
                  <a:pt x="4978115" y="1187323"/>
                  <a:pt x="4985394" y="1172093"/>
                  <a:pt x="4994694" y="1158142"/>
                </a:cubicBezTo>
                <a:cubicBezTo>
                  <a:pt x="5002669" y="1146179"/>
                  <a:pt x="5012598" y="1135599"/>
                  <a:pt x="5020573" y="1123636"/>
                </a:cubicBezTo>
                <a:cubicBezTo>
                  <a:pt x="5035621" y="1101065"/>
                  <a:pt x="5049142" y="1077511"/>
                  <a:pt x="5063706" y="1054625"/>
                </a:cubicBezTo>
                <a:cubicBezTo>
                  <a:pt x="5069272" y="1045878"/>
                  <a:pt x="5073627" y="1036076"/>
                  <a:pt x="5080958" y="1028745"/>
                </a:cubicBezTo>
                <a:lnTo>
                  <a:pt x="5115464" y="994240"/>
                </a:lnTo>
                <a:cubicBezTo>
                  <a:pt x="5121215" y="979863"/>
                  <a:pt x="5127280" y="965607"/>
                  <a:pt x="5132717" y="951108"/>
                </a:cubicBezTo>
                <a:cubicBezTo>
                  <a:pt x="5135910" y="942594"/>
                  <a:pt x="5137276" y="933361"/>
                  <a:pt x="5141343" y="925228"/>
                </a:cubicBezTo>
                <a:cubicBezTo>
                  <a:pt x="5148841" y="910231"/>
                  <a:pt x="5159725" y="897093"/>
                  <a:pt x="5167223" y="882096"/>
                </a:cubicBezTo>
                <a:cubicBezTo>
                  <a:pt x="5171290" y="873963"/>
                  <a:pt x="5171783" y="864350"/>
                  <a:pt x="5175849" y="856217"/>
                </a:cubicBezTo>
                <a:cubicBezTo>
                  <a:pt x="5180486" y="846944"/>
                  <a:pt x="5188465" y="839611"/>
                  <a:pt x="5193102" y="830338"/>
                </a:cubicBezTo>
                <a:cubicBezTo>
                  <a:pt x="5200027" y="816488"/>
                  <a:pt x="5203430" y="801056"/>
                  <a:pt x="5210355" y="787206"/>
                </a:cubicBezTo>
                <a:cubicBezTo>
                  <a:pt x="5214991" y="777933"/>
                  <a:pt x="5222970" y="770599"/>
                  <a:pt x="5227607" y="761326"/>
                </a:cubicBezTo>
                <a:cubicBezTo>
                  <a:pt x="5231673" y="753193"/>
                  <a:pt x="5232471" y="743725"/>
                  <a:pt x="5236234" y="735447"/>
                </a:cubicBezTo>
                <a:cubicBezTo>
                  <a:pt x="5246877" y="712033"/>
                  <a:pt x="5262607" y="690835"/>
                  <a:pt x="5270740" y="666436"/>
                </a:cubicBezTo>
                <a:cubicBezTo>
                  <a:pt x="5282645" y="630721"/>
                  <a:pt x="5274322" y="648123"/>
                  <a:pt x="5296619" y="614677"/>
                </a:cubicBezTo>
                <a:cubicBezTo>
                  <a:pt x="5318301" y="549630"/>
                  <a:pt x="5289053" y="629808"/>
                  <a:pt x="5322498" y="562919"/>
                </a:cubicBezTo>
                <a:cubicBezTo>
                  <a:pt x="5326564" y="554786"/>
                  <a:pt x="5326708" y="544989"/>
                  <a:pt x="5331124" y="537040"/>
                </a:cubicBezTo>
                <a:cubicBezTo>
                  <a:pt x="5341194" y="518914"/>
                  <a:pt x="5354128" y="502534"/>
                  <a:pt x="5365630" y="485281"/>
                </a:cubicBezTo>
                <a:lnTo>
                  <a:pt x="5382883" y="459402"/>
                </a:lnTo>
                <a:cubicBezTo>
                  <a:pt x="5398697" y="411957"/>
                  <a:pt x="5382007" y="454464"/>
                  <a:pt x="5408762" y="407643"/>
                </a:cubicBezTo>
                <a:cubicBezTo>
                  <a:pt x="5452542" y="331029"/>
                  <a:pt x="5401233" y="410311"/>
                  <a:pt x="5443268" y="347258"/>
                </a:cubicBezTo>
                <a:cubicBezTo>
                  <a:pt x="5446143" y="338632"/>
                  <a:pt x="5447828" y="329512"/>
                  <a:pt x="5451894" y="321379"/>
                </a:cubicBezTo>
                <a:cubicBezTo>
                  <a:pt x="5456531" y="312106"/>
                  <a:pt x="5465063" y="305029"/>
                  <a:pt x="5469147" y="295500"/>
                </a:cubicBezTo>
                <a:cubicBezTo>
                  <a:pt x="5473817" y="284603"/>
                  <a:pt x="5473103" y="271891"/>
                  <a:pt x="5477773" y="260994"/>
                </a:cubicBezTo>
                <a:cubicBezTo>
                  <a:pt x="5481857" y="251465"/>
                  <a:pt x="5490389" y="244388"/>
                  <a:pt x="5495026" y="235115"/>
                </a:cubicBezTo>
                <a:cubicBezTo>
                  <a:pt x="5499093" y="226982"/>
                  <a:pt x="5500071" y="217594"/>
                  <a:pt x="5503653" y="209236"/>
                </a:cubicBezTo>
                <a:cubicBezTo>
                  <a:pt x="5508719" y="197416"/>
                  <a:pt x="5515840" y="186550"/>
                  <a:pt x="5520906" y="174730"/>
                </a:cubicBezTo>
                <a:cubicBezTo>
                  <a:pt x="5542335" y="124729"/>
                  <a:pt x="5513629" y="172705"/>
                  <a:pt x="5546785" y="122972"/>
                </a:cubicBezTo>
                <a:cubicBezTo>
                  <a:pt x="5587776" y="0"/>
                  <a:pt x="5546597" y="127948"/>
                  <a:pt x="5572664" y="36708"/>
                </a:cubicBezTo>
                <a:cubicBezTo>
                  <a:pt x="5575162" y="27965"/>
                  <a:pt x="5581290" y="10828"/>
                  <a:pt x="5581290" y="10828"/>
                </a:cubicBezTo>
              </a:path>
            </a:pathLst>
          </a:custGeom>
          <a:ln w="571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3674853" y="1406106"/>
            <a:ext cx="1570007" cy="3260785"/>
          </a:xfrm>
          <a:custGeom>
            <a:avLst/>
            <a:gdLst>
              <a:gd name="connsiteX0" fmla="*/ 1570007 w 1570007"/>
              <a:gd name="connsiteY0" fmla="*/ 0 h 3260785"/>
              <a:gd name="connsiteX1" fmla="*/ 1561381 w 1570007"/>
              <a:gd name="connsiteY1" fmla="*/ 34505 h 3260785"/>
              <a:gd name="connsiteX2" fmla="*/ 1509622 w 1570007"/>
              <a:gd name="connsiteY2" fmla="*/ 129396 h 3260785"/>
              <a:gd name="connsiteX3" fmla="*/ 1475117 w 1570007"/>
              <a:gd name="connsiteY3" fmla="*/ 215660 h 3260785"/>
              <a:gd name="connsiteX4" fmla="*/ 1414732 w 1570007"/>
              <a:gd name="connsiteY4" fmla="*/ 319177 h 3260785"/>
              <a:gd name="connsiteX5" fmla="*/ 1380226 w 1570007"/>
              <a:gd name="connsiteY5" fmla="*/ 379562 h 3260785"/>
              <a:gd name="connsiteX6" fmla="*/ 1345721 w 1570007"/>
              <a:gd name="connsiteY6" fmla="*/ 457200 h 3260785"/>
              <a:gd name="connsiteX7" fmla="*/ 1293962 w 1570007"/>
              <a:gd name="connsiteY7" fmla="*/ 560717 h 3260785"/>
              <a:gd name="connsiteX8" fmla="*/ 1233577 w 1570007"/>
              <a:gd name="connsiteY8" fmla="*/ 672860 h 3260785"/>
              <a:gd name="connsiteX9" fmla="*/ 1199072 w 1570007"/>
              <a:gd name="connsiteY9" fmla="*/ 750498 h 3260785"/>
              <a:gd name="connsiteX10" fmla="*/ 1181819 w 1570007"/>
              <a:gd name="connsiteY10" fmla="*/ 785003 h 3260785"/>
              <a:gd name="connsiteX11" fmla="*/ 1147313 w 1570007"/>
              <a:gd name="connsiteY11" fmla="*/ 836762 h 3260785"/>
              <a:gd name="connsiteX12" fmla="*/ 1130060 w 1570007"/>
              <a:gd name="connsiteY12" fmla="*/ 888520 h 3260785"/>
              <a:gd name="connsiteX13" fmla="*/ 1121434 w 1570007"/>
              <a:gd name="connsiteY13" fmla="*/ 914400 h 3260785"/>
              <a:gd name="connsiteX14" fmla="*/ 1095555 w 1570007"/>
              <a:gd name="connsiteY14" fmla="*/ 966158 h 3260785"/>
              <a:gd name="connsiteX15" fmla="*/ 1086928 w 1570007"/>
              <a:gd name="connsiteY15" fmla="*/ 1000664 h 3260785"/>
              <a:gd name="connsiteX16" fmla="*/ 1069675 w 1570007"/>
              <a:gd name="connsiteY16" fmla="*/ 1035169 h 3260785"/>
              <a:gd name="connsiteX17" fmla="*/ 1052422 w 1570007"/>
              <a:gd name="connsiteY17" fmla="*/ 1078302 h 3260785"/>
              <a:gd name="connsiteX18" fmla="*/ 1009290 w 1570007"/>
              <a:gd name="connsiteY18" fmla="*/ 1155939 h 3260785"/>
              <a:gd name="connsiteX19" fmla="*/ 983411 w 1570007"/>
              <a:gd name="connsiteY19" fmla="*/ 1216324 h 3260785"/>
              <a:gd name="connsiteX20" fmla="*/ 957532 w 1570007"/>
              <a:gd name="connsiteY20" fmla="*/ 1259456 h 3260785"/>
              <a:gd name="connsiteX21" fmla="*/ 931653 w 1570007"/>
              <a:gd name="connsiteY21" fmla="*/ 1319841 h 3260785"/>
              <a:gd name="connsiteX22" fmla="*/ 914400 w 1570007"/>
              <a:gd name="connsiteY22" fmla="*/ 1371600 h 3260785"/>
              <a:gd name="connsiteX23" fmla="*/ 879894 w 1570007"/>
              <a:gd name="connsiteY23" fmla="*/ 1423358 h 3260785"/>
              <a:gd name="connsiteX24" fmla="*/ 854015 w 1570007"/>
              <a:gd name="connsiteY24" fmla="*/ 1475117 h 3260785"/>
              <a:gd name="connsiteX25" fmla="*/ 819509 w 1570007"/>
              <a:gd name="connsiteY25" fmla="*/ 1561381 h 3260785"/>
              <a:gd name="connsiteX26" fmla="*/ 793630 w 1570007"/>
              <a:gd name="connsiteY26" fmla="*/ 1604513 h 3260785"/>
              <a:gd name="connsiteX27" fmla="*/ 750498 w 1570007"/>
              <a:gd name="connsiteY27" fmla="*/ 1699403 h 3260785"/>
              <a:gd name="connsiteX28" fmla="*/ 724619 w 1570007"/>
              <a:gd name="connsiteY28" fmla="*/ 1742536 h 3260785"/>
              <a:gd name="connsiteX29" fmla="*/ 707366 w 1570007"/>
              <a:gd name="connsiteY29" fmla="*/ 1785668 h 3260785"/>
              <a:gd name="connsiteX30" fmla="*/ 664234 w 1570007"/>
              <a:gd name="connsiteY30" fmla="*/ 1863305 h 3260785"/>
              <a:gd name="connsiteX31" fmla="*/ 655607 w 1570007"/>
              <a:gd name="connsiteY31" fmla="*/ 1889185 h 3260785"/>
              <a:gd name="connsiteX32" fmla="*/ 638355 w 1570007"/>
              <a:gd name="connsiteY32" fmla="*/ 1923690 h 3260785"/>
              <a:gd name="connsiteX33" fmla="*/ 629728 w 1570007"/>
              <a:gd name="connsiteY33" fmla="*/ 1958196 h 3260785"/>
              <a:gd name="connsiteX34" fmla="*/ 595222 w 1570007"/>
              <a:gd name="connsiteY34" fmla="*/ 2009954 h 3260785"/>
              <a:gd name="connsiteX35" fmla="*/ 577970 w 1570007"/>
              <a:gd name="connsiteY35" fmla="*/ 2044460 h 3260785"/>
              <a:gd name="connsiteX36" fmla="*/ 552090 w 1570007"/>
              <a:gd name="connsiteY36" fmla="*/ 2078966 h 3260785"/>
              <a:gd name="connsiteX37" fmla="*/ 517585 w 1570007"/>
              <a:gd name="connsiteY37" fmla="*/ 2147977 h 3260785"/>
              <a:gd name="connsiteX38" fmla="*/ 500332 w 1570007"/>
              <a:gd name="connsiteY38" fmla="*/ 2182483 h 3260785"/>
              <a:gd name="connsiteX39" fmla="*/ 474453 w 1570007"/>
              <a:gd name="connsiteY39" fmla="*/ 2234241 h 3260785"/>
              <a:gd name="connsiteX40" fmla="*/ 457200 w 1570007"/>
              <a:gd name="connsiteY40" fmla="*/ 2260120 h 3260785"/>
              <a:gd name="connsiteX41" fmla="*/ 396815 w 1570007"/>
              <a:gd name="connsiteY41" fmla="*/ 2363637 h 3260785"/>
              <a:gd name="connsiteX42" fmla="*/ 362309 w 1570007"/>
              <a:gd name="connsiteY42" fmla="*/ 2467154 h 3260785"/>
              <a:gd name="connsiteX43" fmla="*/ 336430 w 1570007"/>
              <a:gd name="connsiteY43" fmla="*/ 2510286 h 3260785"/>
              <a:gd name="connsiteX44" fmla="*/ 319177 w 1570007"/>
              <a:gd name="connsiteY44" fmla="*/ 2562045 h 3260785"/>
              <a:gd name="connsiteX45" fmla="*/ 284672 w 1570007"/>
              <a:gd name="connsiteY45" fmla="*/ 2613803 h 3260785"/>
              <a:gd name="connsiteX46" fmla="*/ 258792 w 1570007"/>
              <a:gd name="connsiteY46" fmla="*/ 2665562 h 3260785"/>
              <a:gd name="connsiteX47" fmla="*/ 224287 w 1570007"/>
              <a:gd name="connsiteY47" fmla="*/ 2751826 h 3260785"/>
              <a:gd name="connsiteX48" fmla="*/ 215660 w 1570007"/>
              <a:gd name="connsiteY48" fmla="*/ 2777705 h 3260785"/>
              <a:gd name="connsiteX49" fmla="*/ 198407 w 1570007"/>
              <a:gd name="connsiteY49" fmla="*/ 2803585 h 3260785"/>
              <a:gd name="connsiteX50" fmla="*/ 189781 w 1570007"/>
              <a:gd name="connsiteY50" fmla="*/ 2829464 h 3260785"/>
              <a:gd name="connsiteX51" fmla="*/ 172528 w 1570007"/>
              <a:gd name="connsiteY51" fmla="*/ 2855343 h 3260785"/>
              <a:gd name="connsiteX52" fmla="*/ 163902 w 1570007"/>
              <a:gd name="connsiteY52" fmla="*/ 2889849 h 3260785"/>
              <a:gd name="connsiteX53" fmla="*/ 146649 w 1570007"/>
              <a:gd name="connsiteY53" fmla="*/ 2915728 h 3260785"/>
              <a:gd name="connsiteX54" fmla="*/ 138022 w 1570007"/>
              <a:gd name="connsiteY54" fmla="*/ 2941607 h 3260785"/>
              <a:gd name="connsiteX55" fmla="*/ 120770 w 1570007"/>
              <a:gd name="connsiteY55" fmla="*/ 2976113 h 3260785"/>
              <a:gd name="connsiteX56" fmla="*/ 94890 w 1570007"/>
              <a:gd name="connsiteY56" fmla="*/ 3062377 h 3260785"/>
              <a:gd name="connsiteX57" fmla="*/ 60385 w 1570007"/>
              <a:gd name="connsiteY57" fmla="*/ 3148641 h 3260785"/>
              <a:gd name="connsiteX58" fmla="*/ 51758 w 1570007"/>
              <a:gd name="connsiteY58" fmla="*/ 3174520 h 3260785"/>
              <a:gd name="connsiteX59" fmla="*/ 43132 w 1570007"/>
              <a:gd name="connsiteY59" fmla="*/ 3200400 h 3260785"/>
              <a:gd name="connsiteX60" fmla="*/ 0 w 1570007"/>
              <a:gd name="connsiteY60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70007" h="3260785">
                <a:moveTo>
                  <a:pt x="1570007" y="0"/>
                </a:moveTo>
                <a:cubicBezTo>
                  <a:pt x="1567132" y="11502"/>
                  <a:pt x="1566287" y="23712"/>
                  <a:pt x="1561381" y="34505"/>
                </a:cubicBezTo>
                <a:cubicBezTo>
                  <a:pt x="1506999" y="154144"/>
                  <a:pt x="1544729" y="47480"/>
                  <a:pt x="1509622" y="129396"/>
                </a:cubicBezTo>
                <a:cubicBezTo>
                  <a:pt x="1497423" y="157862"/>
                  <a:pt x="1492296" y="189892"/>
                  <a:pt x="1475117" y="215660"/>
                </a:cubicBezTo>
                <a:cubicBezTo>
                  <a:pt x="1414795" y="306144"/>
                  <a:pt x="1463946" y="227779"/>
                  <a:pt x="1414732" y="319177"/>
                </a:cubicBezTo>
                <a:cubicBezTo>
                  <a:pt x="1403741" y="339589"/>
                  <a:pt x="1390594" y="358827"/>
                  <a:pt x="1380226" y="379562"/>
                </a:cubicBezTo>
                <a:cubicBezTo>
                  <a:pt x="1367561" y="404892"/>
                  <a:pt x="1357897" y="431631"/>
                  <a:pt x="1345721" y="457200"/>
                </a:cubicBezTo>
                <a:cubicBezTo>
                  <a:pt x="1329135" y="492031"/>
                  <a:pt x="1309159" y="525258"/>
                  <a:pt x="1293962" y="560717"/>
                </a:cubicBezTo>
                <a:cubicBezTo>
                  <a:pt x="1247597" y="668903"/>
                  <a:pt x="1291894" y="575667"/>
                  <a:pt x="1233577" y="672860"/>
                </a:cubicBezTo>
                <a:cubicBezTo>
                  <a:pt x="1215372" y="703201"/>
                  <a:pt x="1213907" y="717119"/>
                  <a:pt x="1199072" y="750498"/>
                </a:cubicBezTo>
                <a:cubicBezTo>
                  <a:pt x="1193849" y="762249"/>
                  <a:pt x="1188435" y="773976"/>
                  <a:pt x="1181819" y="785003"/>
                </a:cubicBezTo>
                <a:cubicBezTo>
                  <a:pt x="1171151" y="802784"/>
                  <a:pt x="1147313" y="836762"/>
                  <a:pt x="1147313" y="836762"/>
                </a:cubicBezTo>
                <a:lnTo>
                  <a:pt x="1130060" y="888520"/>
                </a:lnTo>
                <a:cubicBezTo>
                  <a:pt x="1127184" y="897147"/>
                  <a:pt x="1125501" y="906267"/>
                  <a:pt x="1121434" y="914400"/>
                </a:cubicBezTo>
                <a:cubicBezTo>
                  <a:pt x="1112808" y="931653"/>
                  <a:pt x="1102719" y="948249"/>
                  <a:pt x="1095555" y="966158"/>
                </a:cubicBezTo>
                <a:cubicBezTo>
                  <a:pt x="1091152" y="977166"/>
                  <a:pt x="1091091" y="989563"/>
                  <a:pt x="1086928" y="1000664"/>
                </a:cubicBezTo>
                <a:cubicBezTo>
                  <a:pt x="1082413" y="1012705"/>
                  <a:pt x="1074898" y="1023418"/>
                  <a:pt x="1069675" y="1035169"/>
                </a:cubicBezTo>
                <a:cubicBezTo>
                  <a:pt x="1063386" y="1049320"/>
                  <a:pt x="1058711" y="1064151"/>
                  <a:pt x="1052422" y="1078302"/>
                </a:cubicBezTo>
                <a:cubicBezTo>
                  <a:pt x="1019190" y="1153075"/>
                  <a:pt x="1052845" y="1068830"/>
                  <a:pt x="1009290" y="1155939"/>
                </a:cubicBezTo>
                <a:cubicBezTo>
                  <a:pt x="999496" y="1175526"/>
                  <a:pt x="993204" y="1196737"/>
                  <a:pt x="983411" y="1216324"/>
                </a:cubicBezTo>
                <a:cubicBezTo>
                  <a:pt x="975913" y="1231321"/>
                  <a:pt x="965030" y="1244459"/>
                  <a:pt x="957532" y="1259456"/>
                </a:cubicBezTo>
                <a:cubicBezTo>
                  <a:pt x="947739" y="1279043"/>
                  <a:pt x="939514" y="1299402"/>
                  <a:pt x="931653" y="1319841"/>
                </a:cubicBezTo>
                <a:cubicBezTo>
                  <a:pt x="925125" y="1336815"/>
                  <a:pt x="922533" y="1355334"/>
                  <a:pt x="914400" y="1371600"/>
                </a:cubicBezTo>
                <a:cubicBezTo>
                  <a:pt x="905127" y="1390146"/>
                  <a:pt x="890342" y="1405447"/>
                  <a:pt x="879894" y="1423358"/>
                </a:cubicBezTo>
                <a:cubicBezTo>
                  <a:pt x="870175" y="1440020"/>
                  <a:pt x="861747" y="1457445"/>
                  <a:pt x="854015" y="1475117"/>
                </a:cubicBezTo>
                <a:cubicBezTo>
                  <a:pt x="841602" y="1503490"/>
                  <a:pt x="835443" y="1534825"/>
                  <a:pt x="819509" y="1561381"/>
                </a:cubicBezTo>
                <a:cubicBezTo>
                  <a:pt x="810883" y="1575758"/>
                  <a:pt x="801128" y="1589516"/>
                  <a:pt x="793630" y="1604513"/>
                </a:cubicBezTo>
                <a:cubicBezTo>
                  <a:pt x="757155" y="1677464"/>
                  <a:pt x="780792" y="1644873"/>
                  <a:pt x="750498" y="1699403"/>
                </a:cubicBezTo>
                <a:cubicBezTo>
                  <a:pt x="742355" y="1714060"/>
                  <a:pt x="732117" y="1727539"/>
                  <a:pt x="724619" y="1742536"/>
                </a:cubicBezTo>
                <a:cubicBezTo>
                  <a:pt x="717694" y="1756386"/>
                  <a:pt x="713655" y="1771518"/>
                  <a:pt x="707366" y="1785668"/>
                </a:cubicBezTo>
                <a:cubicBezTo>
                  <a:pt x="674137" y="1860431"/>
                  <a:pt x="707782" y="1776209"/>
                  <a:pt x="664234" y="1863305"/>
                </a:cubicBezTo>
                <a:cubicBezTo>
                  <a:pt x="660167" y="1871438"/>
                  <a:pt x="659189" y="1880827"/>
                  <a:pt x="655607" y="1889185"/>
                </a:cubicBezTo>
                <a:cubicBezTo>
                  <a:pt x="650542" y="1901004"/>
                  <a:pt x="642870" y="1911650"/>
                  <a:pt x="638355" y="1923690"/>
                </a:cubicBezTo>
                <a:cubicBezTo>
                  <a:pt x="634192" y="1934791"/>
                  <a:pt x="635030" y="1947592"/>
                  <a:pt x="629728" y="1958196"/>
                </a:cubicBezTo>
                <a:cubicBezTo>
                  <a:pt x="620455" y="1976742"/>
                  <a:pt x="604495" y="1991408"/>
                  <a:pt x="595222" y="2009954"/>
                </a:cubicBezTo>
                <a:cubicBezTo>
                  <a:pt x="589471" y="2021456"/>
                  <a:pt x="584785" y="2033555"/>
                  <a:pt x="577970" y="2044460"/>
                </a:cubicBezTo>
                <a:cubicBezTo>
                  <a:pt x="570350" y="2056652"/>
                  <a:pt x="559334" y="2066547"/>
                  <a:pt x="552090" y="2078966"/>
                </a:cubicBezTo>
                <a:cubicBezTo>
                  <a:pt x="539131" y="2101181"/>
                  <a:pt x="529087" y="2124973"/>
                  <a:pt x="517585" y="2147977"/>
                </a:cubicBezTo>
                <a:lnTo>
                  <a:pt x="500332" y="2182483"/>
                </a:lnTo>
                <a:cubicBezTo>
                  <a:pt x="491706" y="2199736"/>
                  <a:pt x="485153" y="2218192"/>
                  <a:pt x="474453" y="2234241"/>
                </a:cubicBezTo>
                <a:cubicBezTo>
                  <a:pt x="468702" y="2242867"/>
                  <a:pt x="462165" y="2251018"/>
                  <a:pt x="457200" y="2260120"/>
                </a:cubicBezTo>
                <a:cubicBezTo>
                  <a:pt x="402618" y="2360186"/>
                  <a:pt x="445754" y="2298386"/>
                  <a:pt x="396815" y="2363637"/>
                </a:cubicBezTo>
                <a:cubicBezTo>
                  <a:pt x="386586" y="2399439"/>
                  <a:pt x="378994" y="2433783"/>
                  <a:pt x="362309" y="2467154"/>
                </a:cubicBezTo>
                <a:cubicBezTo>
                  <a:pt x="354811" y="2482151"/>
                  <a:pt x="343368" y="2495022"/>
                  <a:pt x="336430" y="2510286"/>
                </a:cubicBezTo>
                <a:cubicBezTo>
                  <a:pt x="328905" y="2526842"/>
                  <a:pt x="329265" y="2546913"/>
                  <a:pt x="319177" y="2562045"/>
                </a:cubicBezTo>
                <a:cubicBezTo>
                  <a:pt x="307675" y="2579298"/>
                  <a:pt x="291229" y="2594132"/>
                  <a:pt x="284672" y="2613803"/>
                </a:cubicBezTo>
                <a:cubicBezTo>
                  <a:pt x="268854" y="2661254"/>
                  <a:pt x="285549" y="2618737"/>
                  <a:pt x="258792" y="2665562"/>
                </a:cubicBezTo>
                <a:cubicBezTo>
                  <a:pt x="238482" y="2701104"/>
                  <a:pt x="238427" y="2709406"/>
                  <a:pt x="224287" y="2751826"/>
                </a:cubicBezTo>
                <a:cubicBezTo>
                  <a:pt x="221412" y="2760452"/>
                  <a:pt x="220704" y="2770139"/>
                  <a:pt x="215660" y="2777705"/>
                </a:cubicBezTo>
                <a:lnTo>
                  <a:pt x="198407" y="2803585"/>
                </a:lnTo>
                <a:cubicBezTo>
                  <a:pt x="195532" y="2812211"/>
                  <a:pt x="193847" y="2821331"/>
                  <a:pt x="189781" y="2829464"/>
                </a:cubicBezTo>
                <a:cubicBezTo>
                  <a:pt x="185144" y="2838737"/>
                  <a:pt x="176612" y="2845814"/>
                  <a:pt x="172528" y="2855343"/>
                </a:cubicBezTo>
                <a:cubicBezTo>
                  <a:pt x="167858" y="2866240"/>
                  <a:pt x="168572" y="2878952"/>
                  <a:pt x="163902" y="2889849"/>
                </a:cubicBezTo>
                <a:cubicBezTo>
                  <a:pt x="159818" y="2899378"/>
                  <a:pt x="151286" y="2906455"/>
                  <a:pt x="146649" y="2915728"/>
                </a:cubicBezTo>
                <a:cubicBezTo>
                  <a:pt x="142582" y="2923861"/>
                  <a:pt x="141604" y="2933249"/>
                  <a:pt x="138022" y="2941607"/>
                </a:cubicBezTo>
                <a:cubicBezTo>
                  <a:pt x="132956" y="2953427"/>
                  <a:pt x="125285" y="2964072"/>
                  <a:pt x="120770" y="2976113"/>
                </a:cubicBezTo>
                <a:cubicBezTo>
                  <a:pt x="102196" y="3025646"/>
                  <a:pt x="124385" y="3003385"/>
                  <a:pt x="94890" y="3062377"/>
                </a:cubicBezTo>
                <a:cubicBezTo>
                  <a:pt x="69505" y="3113151"/>
                  <a:pt x="81706" y="3084681"/>
                  <a:pt x="60385" y="3148641"/>
                </a:cubicBezTo>
                <a:lnTo>
                  <a:pt x="51758" y="3174520"/>
                </a:lnTo>
                <a:cubicBezTo>
                  <a:pt x="48882" y="3183147"/>
                  <a:pt x="48176" y="3192834"/>
                  <a:pt x="43132" y="3200400"/>
                </a:cubicBezTo>
                <a:cubicBezTo>
                  <a:pt x="6370" y="3255542"/>
                  <a:pt x="23287" y="3237495"/>
                  <a:pt x="0" y="326078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915816" y="4725144"/>
            <a:ext cx="6046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OUT</a:t>
            </a:r>
            <a:endParaRPr lang="de-DE" b="1" dirty="0"/>
          </a:p>
        </p:txBody>
      </p:sp>
      <p:pic>
        <p:nvPicPr>
          <p:cNvPr id="25" name="Demo-Schritt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508104" y="393305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Analog-Sequenzer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5940152" y="692696"/>
            <a:ext cx="792088" cy="36004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4067944" y="764704"/>
            <a:ext cx="79208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547664" y="2708920"/>
            <a:ext cx="72008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19672" y="620688"/>
            <a:ext cx="576064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1187624" y="3700732"/>
            <a:ext cx="1296784" cy="2464572"/>
          </a:xfrm>
          <a:custGeom>
            <a:avLst/>
            <a:gdLst>
              <a:gd name="connsiteX0" fmla="*/ 15136 w 1007174"/>
              <a:gd name="connsiteY0" fmla="*/ 224287 h 231854"/>
              <a:gd name="connsiteX1" fmla="*/ 66894 w 1007174"/>
              <a:gd name="connsiteY1" fmla="*/ 198408 h 231854"/>
              <a:gd name="connsiteX2" fmla="*/ 92774 w 1007174"/>
              <a:gd name="connsiteY2" fmla="*/ 189781 h 231854"/>
              <a:gd name="connsiteX3" fmla="*/ 118653 w 1007174"/>
              <a:gd name="connsiteY3" fmla="*/ 172528 h 231854"/>
              <a:gd name="connsiteX4" fmla="*/ 170411 w 1007174"/>
              <a:gd name="connsiteY4" fmla="*/ 155276 h 231854"/>
              <a:gd name="connsiteX5" fmla="*/ 222170 w 1007174"/>
              <a:gd name="connsiteY5" fmla="*/ 138023 h 231854"/>
              <a:gd name="connsiteX6" fmla="*/ 273928 w 1007174"/>
              <a:gd name="connsiteY6" fmla="*/ 120770 h 231854"/>
              <a:gd name="connsiteX7" fmla="*/ 299808 w 1007174"/>
              <a:gd name="connsiteY7" fmla="*/ 112143 h 231854"/>
              <a:gd name="connsiteX8" fmla="*/ 446457 w 1007174"/>
              <a:gd name="connsiteY8" fmla="*/ 86264 h 231854"/>
              <a:gd name="connsiteX9" fmla="*/ 541347 w 1007174"/>
              <a:gd name="connsiteY9" fmla="*/ 77638 h 231854"/>
              <a:gd name="connsiteX10" fmla="*/ 610358 w 1007174"/>
              <a:gd name="connsiteY10" fmla="*/ 69011 h 231854"/>
              <a:gd name="connsiteX11" fmla="*/ 964041 w 1007174"/>
              <a:gd name="connsiteY11" fmla="*/ 60385 h 231854"/>
              <a:gd name="connsiteX12" fmla="*/ 989921 w 1007174"/>
              <a:gd name="connsiteY12" fmla="*/ 51759 h 231854"/>
              <a:gd name="connsiteX13" fmla="*/ 1007174 w 1007174"/>
              <a:gd name="connsiteY13" fmla="*/ 0 h 2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7174" h="231854">
                <a:moveTo>
                  <a:pt x="15136" y="224287"/>
                </a:moveTo>
                <a:cubicBezTo>
                  <a:pt x="80187" y="202602"/>
                  <a:pt x="0" y="231854"/>
                  <a:pt x="66894" y="198408"/>
                </a:cubicBezTo>
                <a:cubicBezTo>
                  <a:pt x="75027" y="194341"/>
                  <a:pt x="84641" y="193848"/>
                  <a:pt x="92774" y="189781"/>
                </a:cubicBezTo>
                <a:cubicBezTo>
                  <a:pt x="102047" y="185144"/>
                  <a:pt x="109179" y="176739"/>
                  <a:pt x="118653" y="172528"/>
                </a:cubicBezTo>
                <a:cubicBezTo>
                  <a:pt x="135271" y="165142"/>
                  <a:pt x="153158" y="161027"/>
                  <a:pt x="170411" y="155276"/>
                </a:cubicBezTo>
                <a:lnTo>
                  <a:pt x="222170" y="138023"/>
                </a:lnTo>
                <a:lnTo>
                  <a:pt x="273928" y="120770"/>
                </a:lnTo>
                <a:cubicBezTo>
                  <a:pt x="282555" y="117894"/>
                  <a:pt x="290891" y="113926"/>
                  <a:pt x="299808" y="112143"/>
                </a:cubicBezTo>
                <a:cubicBezTo>
                  <a:pt x="342898" y="103525"/>
                  <a:pt x="410418" y="89540"/>
                  <a:pt x="446457" y="86264"/>
                </a:cubicBezTo>
                <a:lnTo>
                  <a:pt x="541347" y="77638"/>
                </a:lnTo>
                <a:cubicBezTo>
                  <a:pt x="564402" y="75211"/>
                  <a:pt x="587195" y="69956"/>
                  <a:pt x="610358" y="69011"/>
                </a:cubicBezTo>
                <a:cubicBezTo>
                  <a:pt x="728189" y="64202"/>
                  <a:pt x="846147" y="63260"/>
                  <a:pt x="964041" y="60385"/>
                </a:cubicBezTo>
                <a:cubicBezTo>
                  <a:pt x="972668" y="57510"/>
                  <a:pt x="984636" y="59158"/>
                  <a:pt x="989921" y="51759"/>
                </a:cubicBezTo>
                <a:cubicBezTo>
                  <a:pt x="1000492" y="36960"/>
                  <a:pt x="1007174" y="0"/>
                  <a:pt x="1007174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043608" y="6093296"/>
            <a:ext cx="572593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KBD</a:t>
            </a:r>
            <a:endParaRPr lang="de-DE" dirty="0"/>
          </a:p>
        </p:txBody>
      </p:sp>
      <p:sp>
        <p:nvSpPr>
          <p:cNvPr id="23" name="Freihandform 22"/>
          <p:cNvSpPr/>
          <p:nvPr/>
        </p:nvSpPr>
        <p:spPr>
          <a:xfrm>
            <a:off x="2432649" y="1725283"/>
            <a:ext cx="414068" cy="2027208"/>
          </a:xfrm>
          <a:custGeom>
            <a:avLst/>
            <a:gdLst>
              <a:gd name="connsiteX0" fmla="*/ 414068 w 414068"/>
              <a:gd name="connsiteY0" fmla="*/ 2027208 h 2027208"/>
              <a:gd name="connsiteX1" fmla="*/ 405442 w 414068"/>
              <a:gd name="connsiteY1" fmla="*/ 1699404 h 2027208"/>
              <a:gd name="connsiteX2" fmla="*/ 396815 w 414068"/>
              <a:gd name="connsiteY2" fmla="*/ 1639019 h 2027208"/>
              <a:gd name="connsiteX3" fmla="*/ 388189 w 414068"/>
              <a:gd name="connsiteY3" fmla="*/ 1552755 h 2027208"/>
              <a:gd name="connsiteX4" fmla="*/ 370936 w 414068"/>
              <a:gd name="connsiteY4" fmla="*/ 1483743 h 2027208"/>
              <a:gd name="connsiteX5" fmla="*/ 353683 w 414068"/>
              <a:gd name="connsiteY5" fmla="*/ 1406106 h 2027208"/>
              <a:gd name="connsiteX6" fmla="*/ 336430 w 414068"/>
              <a:gd name="connsiteY6" fmla="*/ 1311215 h 2027208"/>
              <a:gd name="connsiteX7" fmla="*/ 319177 w 414068"/>
              <a:gd name="connsiteY7" fmla="*/ 1268083 h 2027208"/>
              <a:gd name="connsiteX8" fmla="*/ 293298 w 414068"/>
              <a:gd name="connsiteY8" fmla="*/ 1138687 h 2027208"/>
              <a:gd name="connsiteX9" fmla="*/ 276045 w 414068"/>
              <a:gd name="connsiteY9" fmla="*/ 1086928 h 2027208"/>
              <a:gd name="connsiteX10" fmla="*/ 250166 w 414068"/>
              <a:gd name="connsiteY10" fmla="*/ 1000664 h 2027208"/>
              <a:gd name="connsiteX11" fmla="*/ 241540 w 414068"/>
              <a:gd name="connsiteY11" fmla="*/ 957532 h 2027208"/>
              <a:gd name="connsiteX12" fmla="*/ 232913 w 414068"/>
              <a:gd name="connsiteY12" fmla="*/ 931653 h 2027208"/>
              <a:gd name="connsiteX13" fmla="*/ 224287 w 414068"/>
              <a:gd name="connsiteY13" fmla="*/ 888521 h 2027208"/>
              <a:gd name="connsiteX14" fmla="*/ 215660 w 414068"/>
              <a:gd name="connsiteY14" fmla="*/ 836762 h 2027208"/>
              <a:gd name="connsiteX15" fmla="*/ 198408 w 414068"/>
              <a:gd name="connsiteY15" fmla="*/ 785004 h 2027208"/>
              <a:gd name="connsiteX16" fmla="*/ 172528 w 414068"/>
              <a:gd name="connsiteY16" fmla="*/ 655608 h 2027208"/>
              <a:gd name="connsiteX17" fmla="*/ 155276 w 414068"/>
              <a:gd name="connsiteY17" fmla="*/ 621102 h 2027208"/>
              <a:gd name="connsiteX18" fmla="*/ 138023 w 414068"/>
              <a:gd name="connsiteY18" fmla="*/ 552091 h 2027208"/>
              <a:gd name="connsiteX19" fmla="*/ 129396 w 414068"/>
              <a:gd name="connsiteY19" fmla="*/ 526211 h 2027208"/>
              <a:gd name="connsiteX20" fmla="*/ 120770 w 414068"/>
              <a:gd name="connsiteY20" fmla="*/ 465826 h 2027208"/>
              <a:gd name="connsiteX21" fmla="*/ 103517 w 414068"/>
              <a:gd name="connsiteY21" fmla="*/ 414068 h 2027208"/>
              <a:gd name="connsiteX22" fmla="*/ 94891 w 414068"/>
              <a:gd name="connsiteY22" fmla="*/ 362309 h 2027208"/>
              <a:gd name="connsiteX23" fmla="*/ 86264 w 414068"/>
              <a:gd name="connsiteY23" fmla="*/ 336430 h 2027208"/>
              <a:gd name="connsiteX24" fmla="*/ 69011 w 414068"/>
              <a:gd name="connsiteY24" fmla="*/ 232913 h 2027208"/>
              <a:gd name="connsiteX25" fmla="*/ 43132 w 414068"/>
              <a:gd name="connsiteY25" fmla="*/ 155275 h 2027208"/>
              <a:gd name="connsiteX26" fmla="*/ 34506 w 414068"/>
              <a:gd name="connsiteY26" fmla="*/ 129396 h 2027208"/>
              <a:gd name="connsiteX27" fmla="*/ 0 w 414068"/>
              <a:gd name="connsiteY27" fmla="*/ 77638 h 2027208"/>
              <a:gd name="connsiteX28" fmla="*/ 0 w 414068"/>
              <a:gd name="connsiteY28" fmla="*/ 0 h 20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068" h="2027208">
                <a:moveTo>
                  <a:pt x="414068" y="2027208"/>
                </a:moveTo>
                <a:cubicBezTo>
                  <a:pt x="411193" y="1917940"/>
                  <a:pt x="410295" y="1808602"/>
                  <a:pt x="405442" y="1699404"/>
                </a:cubicBezTo>
                <a:cubicBezTo>
                  <a:pt x="404539" y="1679091"/>
                  <a:pt x="399191" y="1659212"/>
                  <a:pt x="396815" y="1639019"/>
                </a:cubicBezTo>
                <a:cubicBezTo>
                  <a:pt x="393438" y="1610319"/>
                  <a:pt x="392008" y="1581400"/>
                  <a:pt x="388189" y="1552755"/>
                </a:cubicBezTo>
                <a:cubicBezTo>
                  <a:pt x="375765" y="1459572"/>
                  <a:pt x="385447" y="1549044"/>
                  <a:pt x="370936" y="1483743"/>
                </a:cubicBezTo>
                <a:cubicBezTo>
                  <a:pt x="350694" y="1392655"/>
                  <a:pt x="373101" y="1464362"/>
                  <a:pt x="353683" y="1406106"/>
                </a:cubicBezTo>
                <a:cubicBezTo>
                  <a:pt x="351634" y="1393810"/>
                  <a:pt x="340954" y="1326294"/>
                  <a:pt x="336430" y="1311215"/>
                </a:cubicBezTo>
                <a:cubicBezTo>
                  <a:pt x="331980" y="1296383"/>
                  <a:pt x="324928" y="1282460"/>
                  <a:pt x="319177" y="1268083"/>
                </a:cubicBezTo>
                <a:cubicBezTo>
                  <a:pt x="311953" y="1217512"/>
                  <a:pt x="309937" y="1188604"/>
                  <a:pt x="293298" y="1138687"/>
                </a:cubicBezTo>
                <a:cubicBezTo>
                  <a:pt x="287547" y="1121434"/>
                  <a:pt x="279611" y="1104761"/>
                  <a:pt x="276045" y="1086928"/>
                </a:cubicBezTo>
                <a:cubicBezTo>
                  <a:pt x="264382" y="1028612"/>
                  <a:pt x="272864" y="1057409"/>
                  <a:pt x="250166" y="1000664"/>
                </a:cubicBezTo>
                <a:cubicBezTo>
                  <a:pt x="247291" y="986287"/>
                  <a:pt x="245096" y="971756"/>
                  <a:pt x="241540" y="957532"/>
                </a:cubicBezTo>
                <a:cubicBezTo>
                  <a:pt x="239335" y="948710"/>
                  <a:pt x="235118" y="940475"/>
                  <a:pt x="232913" y="931653"/>
                </a:cubicBezTo>
                <a:cubicBezTo>
                  <a:pt x="229357" y="917429"/>
                  <a:pt x="226910" y="902947"/>
                  <a:pt x="224287" y="888521"/>
                </a:cubicBezTo>
                <a:cubicBezTo>
                  <a:pt x="221158" y="871312"/>
                  <a:pt x="219902" y="853731"/>
                  <a:pt x="215660" y="836762"/>
                </a:cubicBezTo>
                <a:cubicBezTo>
                  <a:pt x="211249" y="819119"/>
                  <a:pt x="198408" y="785004"/>
                  <a:pt x="198408" y="785004"/>
                </a:cubicBezTo>
                <a:cubicBezTo>
                  <a:pt x="194037" y="754409"/>
                  <a:pt x="185838" y="682230"/>
                  <a:pt x="172528" y="655608"/>
                </a:cubicBezTo>
                <a:cubicBezTo>
                  <a:pt x="166777" y="644106"/>
                  <a:pt x="159342" y="633302"/>
                  <a:pt x="155276" y="621102"/>
                </a:cubicBezTo>
                <a:cubicBezTo>
                  <a:pt x="147778" y="598607"/>
                  <a:pt x="145522" y="574586"/>
                  <a:pt x="138023" y="552091"/>
                </a:cubicBezTo>
                <a:lnTo>
                  <a:pt x="129396" y="526211"/>
                </a:lnTo>
                <a:cubicBezTo>
                  <a:pt x="126521" y="506083"/>
                  <a:pt x="125342" y="485638"/>
                  <a:pt x="120770" y="465826"/>
                </a:cubicBezTo>
                <a:cubicBezTo>
                  <a:pt x="116681" y="448106"/>
                  <a:pt x="103517" y="414068"/>
                  <a:pt x="103517" y="414068"/>
                </a:cubicBezTo>
                <a:cubicBezTo>
                  <a:pt x="100642" y="396815"/>
                  <a:pt x="98685" y="379383"/>
                  <a:pt x="94891" y="362309"/>
                </a:cubicBezTo>
                <a:cubicBezTo>
                  <a:pt x="92918" y="353433"/>
                  <a:pt x="88047" y="345346"/>
                  <a:pt x="86264" y="336430"/>
                </a:cubicBezTo>
                <a:cubicBezTo>
                  <a:pt x="79403" y="302128"/>
                  <a:pt x="80073" y="266100"/>
                  <a:pt x="69011" y="232913"/>
                </a:cubicBezTo>
                <a:lnTo>
                  <a:pt x="43132" y="155275"/>
                </a:lnTo>
                <a:cubicBezTo>
                  <a:pt x="40257" y="146649"/>
                  <a:pt x="39550" y="136962"/>
                  <a:pt x="34506" y="129396"/>
                </a:cubicBezTo>
                <a:cubicBezTo>
                  <a:pt x="23004" y="112143"/>
                  <a:pt x="0" y="98373"/>
                  <a:pt x="0" y="7763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3071004" y="1397479"/>
            <a:ext cx="1949570" cy="353683"/>
          </a:xfrm>
          <a:custGeom>
            <a:avLst/>
            <a:gdLst>
              <a:gd name="connsiteX0" fmla="*/ 0 w 1949570"/>
              <a:gd name="connsiteY0" fmla="*/ 353683 h 353683"/>
              <a:gd name="connsiteX1" fmla="*/ 319177 w 1949570"/>
              <a:gd name="connsiteY1" fmla="*/ 345057 h 353683"/>
              <a:gd name="connsiteX2" fmla="*/ 767751 w 1949570"/>
              <a:gd name="connsiteY2" fmla="*/ 319178 h 353683"/>
              <a:gd name="connsiteX3" fmla="*/ 879894 w 1949570"/>
              <a:gd name="connsiteY3" fmla="*/ 301925 h 353683"/>
              <a:gd name="connsiteX4" fmla="*/ 966158 w 1949570"/>
              <a:gd name="connsiteY4" fmla="*/ 284672 h 353683"/>
              <a:gd name="connsiteX5" fmla="*/ 1069675 w 1949570"/>
              <a:gd name="connsiteY5" fmla="*/ 276046 h 353683"/>
              <a:gd name="connsiteX6" fmla="*/ 1224951 w 1949570"/>
              <a:gd name="connsiteY6" fmla="*/ 258793 h 353683"/>
              <a:gd name="connsiteX7" fmla="*/ 1302588 w 1949570"/>
              <a:gd name="connsiteY7" fmla="*/ 241540 h 353683"/>
              <a:gd name="connsiteX8" fmla="*/ 1328468 w 1949570"/>
              <a:gd name="connsiteY8" fmla="*/ 232913 h 353683"/>
              <a:gd name="connsiteX9" fmla="*/ 1388853 w 1949570"/>
              <a:gd name="connsiteY9" fmla="*/ 224287 h 353683"/>
              <a:gd name="connsiteX10" fmla="*/ 1423358 w 1949570"/>
              <a:gd name="connsiteY10" fmla="*/ 207034 h 353683"/>
              <a:gd name="connsiteX11" fmla="*/ 1475117 w 1949570"/>
              <a:gd name="connsiteY11" fmla="*/ 189781 h 353683"/>
              <a:gd name="connsiteX12" fmla="*/ 1526875 w 1949570"/>
              <a:gd name="connsiteY12" fmla="*/ 163902 h 353683"/>
              <a:gd name="connsiteX13" fmla="*/ 1552754 w 1949570"/>
              <a:gd name="connsiteY13" fmla="*/ 146649 h 353683"/>
              <a:gd name="connsiteX14" fmla="*/ 1578634 w 1949570"/>
              <a:gd name="connsiteY14" fmla="*/ 138023 h 353683"/>
              <a:gd name="connsiteX15" fmla="*/ 1699404 w 1949570"/>
              <a:gd name="connsiteY15" fmla="*/ 103517 h 353683"/>
              <a:gd name="connsiteX16" fmla="*/ 1777041 w 1949570"/>
              <a:gd name="connsiteY16" fmla="*/ 77638 h 353683"/>
              <a:gd name="connsiteX17" fmla="*/ 1828800 w 1949570"/>
              <a:gd name="connsiteY17" fmla="*/ 60385 h 353683"/>
              <a:gd name="connsiteX18" fmla="*/ 1854679 w 1949570"/>
              <a:gd name="connsiteY18" fmla="*/ 51759 h 353683"/>
              <a:gd name="connsiteX19" fmla="*/ 1906438 w 1949570"/>
              <a:gd name="connsiteY19" fmla="*/ 25879 h 353683"/>
              <a:gd name="connsiteX20" fmla="*/ 1932317 w 1949570"/>
              <a:gd name="connsiteY20" fmla="*/ 8627 h 353683"/>
              <a:gd name="connsiteX21" fmla="*/ 1949570 w 1949570"/>
              <a:gd name="connsiteY21" fmla="*/ 0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9570" h="353683">
                <a:moveTo>
                  <a:pt x="0" y="353683"/>
                </a:moveTo>
                <a:lnTo>
                  <a:pt x="319177" y="345057"/>
                </a:lnTo>
                <a:cubicBezTo>
                  <a:pt x="468799" y="338333"/>
                  <a:pt x="767751" y="319178"/>
                  <a:pt x="767751" y="319178"/>
                </a:cubicBezTo>
                <a:cubicBezTo>
                  <a:pt x="806473" y="313646"/>
                  <a:pt x="841610" y="309103"/>
                  <a:pt x="879894" y="301925"/>
                </a:cubicBezTo>
                <a:cubicBezTo>
                  <a:pt x="908716" y="296521"/>
                  <a:pt x="936935" y="287107"/>
                  <a:pt x="966158" y="284672"/>
                </a:cubicBezTo>
                <a:lnTo>
                  <a:pt x="1069675" y="276046"/>
                </a:lnTo>
                <a:cubicBezTo>
                  <a:pt x="1198355" y="254598"/>
                  <a:pt x="1019342" y="282983"/>
                  <a:pt x="1224951" y="258793"/>
                </a:cubicBezTo>
                <a:cubicBezTo>
                  <a:pt x="1240064" y="257015"/>
                  <a:pt x="1285915" y="246304"/>
                  <a:pt x="1302588" y="241540"/>
                </a:cubicBezTo>
                <a:cubicBezTo>
                  <a:pt x="1311331" y="239042"/>
                  <a:pt x="1319551" y="234696"/>
                  <a:pt x="1328468" y="232913"/>
                </a:cubicBezTo>
                <a:cubicBezTo>
                  <a:pt x="1348406" y="228925"/>
                  <a:pt x="1368725" y="227162"/>
                  <a:pt x="1388853" y="224287"/>
                </a:cubicBezTo>
                <a:cubicBezTo>
                  <a:pt x="1400355" y="218536"/>
                  <a:pt x="1411418" y="211810"/>
                  <a:pt x="1423358" y="207034"/>
                </a:cubicBezTo>
                <a:cubicBezTo>
                  <a:pt x="1440243" y="200280"/>
                  <a:pt x="1459985" y="199869"/>
                  <a:pt x="1475117" y="189781"/>
                </a:cubicBezTo>
                <a:cubicBezTo>
                  <a:pt x="1549291" y="140333"/>
                  <a:pt x="1455438" y="199622"/>
                  <a:pt x="1526875" y="163902"/>
                </a:cubicBezTo>
                <a:cubicBezTo>
                  <a:pt x="1536148" y="159265"/>
                  <a:pt x="1543481" y="151285"/>
                  <a:pt x="1552754" y="146649"/>
                </a:cubicBezTo>
                <a:cubicBezTo>
                  <a:pt x="1560887" y="142582"/>
                  <a:pt x="1569861" y="140416"/>
                  <a:pt x="1578634" y="138023"/>
                </a:cubicBezTo>
                <a:cubicBezTo>
                  <a:pt x="1602953" y="131391"/>
                  <a:pt x="1672960" y="116739"/>
                  <a:pt x="1699404" y="103517"/>
                </a:cubicBezTo>
                <a:cubicBezTo>
                  <a:pt x="1762667" y="71884"/>
                  <a:pt x="1703462" y="97705"/>
                  <a:pt x="1777041" y="77638"/>
                </a:cubicBezTo>
                <a:cubicBezTo>
                  <a:pt x="1794586" y="72853"/>
                  <a:pt x="1811547" y="66136"/>
                  <a:pt x="1828800" y="60385"/>
                </a:cubicBezTo>
                <a:lnTo>
                  <a:pt x="1854679" y="51759"/>
                </a:lnTo>
                <a:cubicBezTo>
                  <a:pt x="1928834" y="2322"/>
                  <a:pt x="1835017" y="61589"/>
                  <a:pt x="1906438" y="25879"/>
                </a:cubicBezTo>
                <a:cubicBezTo>
                  <a:pt x="1915711" y="21243"/>
                  <a:pt x="1923427" y="13961"/>
                  <a:pt x="1932317" y="8627"/>
                </a:cubicBezTo>
                <a:cubicBezTo>
                  <a:pt x="1937831" y="5319"/>
                  <a:pt x="1943819" y="2876"/>
                  <a:pt x="194957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5220073" y="1628800"/>
            <a:ext cx="2008864" cy="389781"/>
          </a:xfrm>
          <a:custGeom>
            <a:avLst/>
            <a:gdLst>
              <a:gd name="connsiteX0" fmla="*/ 1897811 w 1897811"/>
              <a:gd name="connsiteY0" fmla="*/ 310551 h 310551"/>
              <a:gd name="connsiteX1" fmla="*/ 1871932 w 1897811"/>
              <a:gd name="connsiteY1" fmla="*/ 284672 h 310551"/>
              <a:gd name="connsiteX2" fmla="*/ 1820173 w 1897811"/>
              <a:gd name="connsiteY2" fmla="*/ 250166 h 310551"/>
              <a:gd name="connsiteX3" fmla="*/ 1794294 w 1897811"/>
              <a:gd name="connsiteY3" fmla="*/ 232913 h 310551"/>
              <a:gd name="connsiteX4" fmla="*/ 1768415 w 1897811"/>
              <a:gd name="connsiteY4" fmla="*/ 215661 h 310551"/>
              <a:gd name="connsiteX5" fmla="*/ 1742535 w 1897811"/>
              <a:gd name="connsiteY5" fmla="*/ 198408 h 310551"/>
              <a:gd name="connsiteX6" fmla="*/ 1716656 w 1897811"/>
              <a:gd name="connsiteY6" fmla="*/ 189781 h 310551"/>
              <a:gd name="connsiteX7" fmla="*/ 1664898 w 1897811"/>
              <a:gd name="connsiteY7" fmla="*/ 155276 h 310551"/>
              <a:gd name="connsiteX8" fmla="*/ 1639018 w 1897811"/>
              <a:gd name="connsiteY8" fmla="*/ 146649 h 310551"/>
              <a:gd name="connsiteX9" fmla="*/ 1587260 w 1897811"/>
              <a:gd name="connsiteY9" fmla="*/ 112144 h 310551"/>
              <a:gd name="connsiteX10" fmla="*/ 1561381 w 1897811"/>
              <a:gd name="connsiteY10" fmla="*/ 103517 h 310551"/>
              <a:gd name="connsiteX11" fmla="*/ 1535501 w 1897811"/>
              <a:gd name="connsiteY11" fmla="*/ 86264 h 310551"/>
              <a:gd name="connsiteX12" fmla="*/ 1483743 w 1897811"/>
              <a:gd name="connsiteY12" fmla="*/ 69012 h 310551"/>
              <a:gd name="connsiteX13" fmla="*/ 1457864 w 1897811"/>
              <a:gd name="connsiteY13" fmla="*/ 60385 h 310551"/>
              <a:gd name="connsiteX14" fmla="*/ 1397479 w 1897811"/>
              <a:gd name="connsiteY14" fmla="*/ 34506 h 310551"/>
              <a:gd name="connsiteX15" fmla="*/ 1345720 w 1897811"/>
              <a:gd name="connsiteY15" fmla="*/ 17253 h 310551"/>
              <a:gd name="connsiteX16" fmla="*/ 1190445 w 1897811"/>
              <a:gd name="connsiteY16" fmla="*/ 0 h 310551"/>
              <a:gd name="connsiteX17" fmla="*/ 767750 w 1897811"/>
              <a:gd name="connsiteY17" fmla="*/ 8627 h 310551"/>
              <a:gd name="connsiteX18" fmla="*/ 681486 w 1897811"/>
              <a:gd name="connsiteY18" fmla="*/ 17253 h 310551"/>
              <a:gd name="connsiteX19" fmla="*/ 569343 w 1897811"/>
              <a:gd name="connsiteY19" fmla="*/ 25879 h 310551"/>
              <a:gd name="connsiteX20" fmla="*/ 500332 w 1897811"/>
              <a:gd name="connsiteY20" fmla="*/ 43132 h 310551"/>
              <a:gd name="connsiteX21" fmla="*/ 465826 w 1897811"/>
              <a:gd name="connsiteY21" fmla="*/ 51759 h 310551"/>
              <a:gd name="connsiteX22" fmla="*/ 388188 w 1897811"/>
              <a:gd name="connsiteY22" fmla="*/ 69012 h 310551"/>
              <a:gd name="connsiteX23" fmla="*/ 336430 w 1897811"/>
              <a:gd name="connsiteY23" fmla="*/ 86264 h 310551"/>
              <a:gd name="connsiteX24" fmla="*/ 284671 w 1897811"/>
              <a:gd name="connsiteY24" fmla="*/ 103517 h 310551"/>
              <a:gd name="connsiteX25" fmla="*/ 258792 w 1897811"/>
              <a:gd name="connsiteY25" fmla="*/ 112144 h 310551"/>
              <a:gd name="connsiteX26" fmla="*/ 224286 w 1897811"/>
              <a:gd name="connsiteY26" fmla="*/ 120770 h 310551"/>
              <a:gd name="connsiteX27" fmla="*/ 172528 w 1897811"/>
              <a:gd name="connsiteY27" fmla="*/ 138023 h 310551"/>
              <a:gd name="connsiteX28" fmla="*/ 146649 w 1897811"/>
              <a:gd name="connsiteY28" fmla="*/ 146649 h 310551"/>
              <a:gd name="connsiteX29" fmla="*/ 120769 w 1897811"/>
              <a:gd name="connsiteY29" fmla="*/ 155276 h 310551"/>
              <a:gd name="connsiteX30" fmla="*/ 0 w 1897811"/>
              <a:gd name="connsiteY30" fmla="*/ 163902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97811" h="310551">
                <a:moveTo>
                  <a:pt x="1897811" y="310551"/>
                </a:moveTo>
                <a:cubicBezTo>
                  <a:pt x="1889185" y="301925"/>
                  <a:pt x="1881562" y="292162"/>
                  <a:pt x="1871932" y="284672"/>
                </a:cubicBezTo>
                <a:cubicBezTo>
                  <a:pt x="1855564" y="271942"/>
                  <a:pt x="1837426" y="261668"/>
                  <a:pt x="1820173" y="250166"/>
                </a:cubicBezTo>
                <a:lnTo>
                  <a:pt x="1794294" y="232913"/>
                </a:lnTo>
                <a:lnTo>
                  <a:pt x="1768415" y="215661"/>
                </a:lnTo>
                <a:cubicBezTo>
                  <a:pt x="1759788" y="209910"/>
                  <a:pt x="1752371" y="201687"/>
                  <a:pt x="1742535" y="198408"/>
                </a:cubicBezTo>
                <a:cubicBezTo>
                  <a:pt x="1733909" y="195532"/>
                  <a:pt x="1724605" y="194197"/>
                  <a:pt x="1716656" y="189781"/>
                </a:cubicBezTo>
                <a:cubicBezTo>
                  <a:pt x="1698530" y="179711"/>
                  <a:pt x="1684569" y="161833"/>
                  <a:pt x="1664898" y="155276"/>
                </a:cubicBezTo>
                <a:cubicBezTo>
                  <a:pt x="1656271" y="152400"/>
                  <a:pt x="1646967" y="151065"/>
                  <a:pt x="1639018" y="146649"/>
                </a:cubicBezTo>
                <a:cubicBezTo>
                  <a:pt x="1620892" y="136579"/>
                  <a:pt x="1606931" y="118701"/>
                  <a:pt x="1587260" y="112144"/>
                </a:cubicBezTo>
                <a:cubicBezTo>
                  <a:pt x="1578634" y="109268"/>
                  <a:pt x="1569514" y="107584"/>
                  <a:pt x="1561381" y="103517"/>
                </a:cubicBezTo>
                <a:cubicBezTo>
                  <a:pt x="1552108" y="98880"/>
                  <a:pt x="1544975" y="90475"/>
                  <a:pt x="1535501" y="86264"/>
                </a:cubicBezTo>
                <a:cubicBezTo>
                  <a:pt x="1518883" y="78878"/>
                  <a:pt x="1500996" y="74763"/>
                  <a:pt x="1483743" y="69012"/>
                </a:cubicBezTo>
                <a:cubicBezTo>
                  <a:pt x="1475117" y="66137"/>
                  <a:pt x="1465430" y="65429"/>
                  <a:pt x="1457864" y="60385"/>
                </a:cubicBezTo>
                <a:cubicBezTo>
                  <a:pt x="1416805" y="33013"/>
                  <a:pt x="1448120" y="49698"/>
                  <a:pt x="1397479" y="34506"/>
                </a:cubicBezTo>
                <a:cubicBezTo>
                  <a:pt x="1380060" y="29280"/>
                  <a:pt x="1363553" y="20819"/>
                  <a:pt x="1345720" y="17253"/>
                </a:cubicBezTo>
                <a:cubicBezTo>
                  <a:pt x="1265825" y="1275"/>
                  <a:pt x="1317207" y="9752"/>
                  <a:pt x="1190445" y="0"/>
                </a:cubicBezTo>
                <a:lnTo>
                  <a:pt x="767750" y="8627"/>
                </a:lnTo>
                <a:cubicBezTo>
                  <a:pt x="738869" y="9606"/>
                  <a:pt x="710275" y="14750"/>
                  <a:pt x="681486" y="17253"/>
                </a:cubicBezTo>
                <a:cubicBezTo>
                  <a:pt x="644136" y="20501"/>
                  <a:pt x="606724" y="23004"/>
                  <a:pt x="569343" y="25879"/>
                </a:cubicBezTo>
                <a:cubicBezTo>
                  <a:pt x="523097" y="41296"/>
                  <a:pt x="562793" y="29252"/>
                  <a:pt x="500332" y="43132"/>
                </a:cubicBezTo>
                <a:cubicBezTo>
                  <a:pt x="488758" y="45704"/>
                  <a:pt x="477400" y="49187"/>
                  <a:pt x="465826" y="51759"/>
                </a:cubicBezTo>
                <a:cubicBezTo>
                  <a:pt x="434144" y="58799"/>
                  <a:pt x="418258" y="59991"/>
                  <a:pt x="388188" y="69012"/>
                </a:cubicBezTo>
                <a:cubicBezTo>
                  <a:pt x="370769" y="74238"/>
                  <a:pt x="353683" y="80513"/>
                  <a:pt x="336430" y="86264"/>
                </a:cubicBezTo>
                <a:lnTo>
                  <a:pt x="284671" y="103517"/>
                </a:lnTo>
                <a:cubicBezTo>
                  <a:pt x="276045" y="106393"/>
                  <a:pt x="267614" y="109939"/>
                  <a:pt x="258792" y="112144"/>
                </a:cubicBezTo>
                <a:cubicBezTo>
                  <a:pt x="247290" y="115019"/>
                  <a:pt x="235642" y="117363"/>
                  <a:pt x="224286" y="120770"/>
                </a:cubicBezTo>
                <a:cubicBezTo>
                  <a:pt x="206867" y="125996"/>
                  <a:pt x="189781" y="132272"/>
                  <a:pt x="172528" y="138023"/>
                </a:cubicBezTo>
                <a:lnTo>
                  <a:pt x="146649" y="146649"/>
                </a:lnTo>
                <a:cubicBezTo>
                  <a:pt x="138022" y="149525"/>
                  <a:pt x="129771" y="153990"/>
                  <a:pt x="120769" y="155276"/>
                </a:cubicBezTo>
                <a:cubicBezTo>
                  <a:pt x="40458" y="166748"/>
                  <a:pt x="80717" y="163902"/>
                  <a:pt x="0" y="163902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2743200" y="1897811"/>
            <a:ext cx="5460521" cy="810883"/>
          </a:xfrm>
          <a:custGeom>
            <a:avLst/>
            <a:gdLst>
              <a:gd name="connsiteX0" fmla="*/ 5460521 w 5460521"/>
              <a:gd name="connsiteY0" fmla="*/ 129397 h 810883"/>
              <a:gd name="connsiteX1" fmla="*/ 5443268 w 5460521"/>
              <a:gd name="connsiteY1" fmla="*/ 155276 h 810883"/>
              <a:gd name="connsiteX2" fmla="*/ 5426015 w 5460521"/>
              <a:gd name="connsiteY2" fmla="*/ 207034 h 810883"/>
              <a:gd name="connsiteX3" fmla="*/ 5391509 w 5460521"/>
              <a:gd name="connsiteY3" fmla="*/ 258793 h 810883"/>
              <a:gd name="connsiteX4" fmla="*/ 5357004 w 5460521"/>
              <a:gd name="connsiteY4" fmla="*/ 310551 h 810883"/>
              <a:gd name="connsiteX5" fmla="*/ 5305245 w 5460521"/>
              <a:gd name="connsiteY5" fmla="*/ 353683 h 810883"/>
              <a:gd name="connsiteX6" fmla="*/ 5253487 w 5460521"/>
              <a:gd name="connsiteY6" fmla="*/ 388189 h 810883"/>
              <a:gd name="connsiteX7" fmla="*/ 5201728 w 5460521"/>
              <a:gd name="connsiteY7" fmla="*/ 422695 h 810883"/>
              <a:gd name="connsiteX8" fmla="*/ 5132717 w 5460521"/>
              <a:gd name="connsiteY8" fmla="*/ 457200 h 810883"/>
              <a:gd name="connsiteX9" fmla="*/ 5106838 w 5460521"/>
              <a:gd name="connsiteY9" fmla="*/ 474453 h 810883"/>
              <a:gd name="connsiteX10" fmla="*/ 5072332 w 5460521"/>
              <a:gd name="connsiteY10" fmla="*/ 483080 h 810883"/>
              <a:gd name="connsiteX11" fmla="*/ 5011947 w 5460521"/>
              <a:gd name="connsiteY11" fmla="*/ 517585 h 810883"/>
              <a:gd name="connsiteX12" fmla="*/ 4986068 w 5460521"/>
              <a:gd name="connsiteY12" fmla="*/ 526212 h 810883"/>
              <a:gd name="connsiteX13" fmla="*/ 4951562 w 5460521"/>
              <a:gd name="connsiteY13" fmla="*/ 543464 h 810883"/>
              <a:gd name="connsiteX14" fmla="*/ 4899804 w 5460521"/>
              <a:gd name="connsiteY14" fmla="*/ 560717 h 810883"/>
              <a:gd name="connsiteX15" fmla="*/ 4865298 w 5460521"/>
              <a:gd name="connsiteY15" fmla="*/ 569344 h 810883"/>
              <a:gd name="connsiteX16" fmla="*/ 4830792 w 5460521"/>
              <a:gd name="connsiteY16" fmla="*/ 586597 h 810883"/>
              <a:gd name="connsiteX17" fmla="*/ 4804913 w 5460521"/>
              <a:gd name="connsiteY17" fmla="*/ 595223 h 810883"/>
              <a:gd name="connsiteX18" fmla="*/ 4770408 w 5460521"/>
              <a:gd name="connsiteY18" fmla="*/ 612476 h 810883"/>
              <a:gd name="connsiteX19" fmla="*/ 4701396 w 5460521"/>
              <a:gd name="connsiteY19" fmla="*/ 629729 h 810883"/>
              <a:gd name="connsiteX20" fmla="*/ 4675517 w 5460521"/>
              <a:gd name="connsiteY20" fmla="*/ 646981 h 810883"/>
              <a:gd name="connsiteX21" fmla="*/ 4554747 w 5460521"/>
              <a:gd name="connsiteY21" fmla="*/ 681487 h 810883"/>
              <a:gd name="connsiteX22" fmla="*/ 4520242 w 5460521"/>
              <a:gd name="connsiteY22" fmla="*/ 690114 h 810883"/>
              <a:gd name="connsiteX23" fmla="*/ 4416725 w 5460521"/>
              <a:gd name="connsiteY23" fmla="*/ 715993 h 810883"/>
              <a:gd name="connsiteX24" fmla="*/ 4382219 w 5460521"/>
              <a:gd name="connsiteY24" fmla="*/ 724619 h 810883"/>
              <a:gd name="connsiteX25" fmla="*/ 4330460 w 5460521"/>
              <a:gd name="connsiteY25" fmla="*/ 733246 h 810883"/>
              <a:gd name="connsiteX26" fmla="*/ 4183811 w 5460521"/>
              <a:gd name="connsiteY26" fmla="*/ 750498 h 810883"/>
              <a:gd name="connsiteX27" fmla="*/ 4097547 w 5460521"/>
              <a:gd name="connsiteY27" fmla="*/ 767751 h 810883"/>
              <a:gd name="connsiteX28" fmla="*/ 4071668 w 5460521"/>
              <a:gd name="connsiteY28" fmla="*/ 776378 h 810883"/>
              <a:gd name="connsiteX29" fmla="*/ 3994030 w 5460521"/>
              <a:gd name="connsiteY29" fmla="*/ 785004 h 810883"/>
              <a:gd name="connsiteX30" fmla="*/ 3950898 w 5460521"/>
              <a:gd name="connsiteY30" fmla="*/ 793631 h 810883"/>
              <a:gd name="connsiteX31" fmla="*/ 3709358 w 5460521"/>
              <a:gd name="connsiteY31" fmla="*/ 810883 h 810883"/>
              <a:gd name="connsiteX32" fmla="*/ 2173857 w 5460521"/>
              <a:gd name="connsiteY32" fmla="*/ 802257 h 810883"/>
              <a:gd name="connsiteX33" fmla="*/ 1854679 w 5460521"/>
              <a:gd name="connsiteY33" fmla="*/ 793631 h 810883"/>
              <a:gd name="connsiteX34" fmla="*/ 1794294 w 5460521"/>
              <a:gd name="connsiteY34" fmla="*/ 785004 h 810883"/>
              <a:gd name="connsiteX35" fmla="*/ 1725283 w 5460521"/>
              <a:gd name="connsiteY35" fmla="*/ 776378 h 810883"/>
              <a:gd name="connsiteX36" fmla="*/ 1613140 w 5460521"/>
              <a:gd name="connsiteY36" fmla="*/ 759125 h 810883"/>
              <a:gd name="connsiteX37" fmla="*/ 1535502 w 5460521"/>
              <a:gd name="connsiteY37" fmla="*/ 750498 h 810883"/>
              <a:gd name="connsiteX38" fmla="*/ 1475117 w 5460521"/>
              <a:gd name="connsiteY38" fmla="*/ 741872 h 810883"/>
              <a:gd name="connsiteX39" fmla="*/ 1397479 w 5460521"/>
              <a:gd name="connsiteY39" fmla="*/ 733246 h 810883"/>
              <a:gd name="connsiteX40" fmla="*/ 1259457 w 5460521"/>
              <a:gd name="connsiteY40" fmla="*/ 715993 h 810883"/>
              <a:gd name="connsiteX41" fmla="*/ 1233577 w 5460521"/>
              <a:gd name="connsiteY41" fmla="*/ 707366 h 810883"/>
              <a:gd name="connsiteX42" fmla="*/ 1173192 w 5460521"/>
              <a:gd name="connsiteY42" fmla="*/ 698740 h 810883"/>
              <a:gd name="connsiteX43" fmla="*/ 1121434 w 5460521"/>
              <a:gd name="connsiteY43" fmla="*/ 690114 h 810883"/>
              <a:gd name="connsiteX44" fmla="*/ 1061049 w 5460521"/>
              <a:gd name="connsiteY44" fmla="*/ 672861 h 810883"/>
              <a:gd name="connsiteX45" fmla="*/ 1017917 w 5460521"/>
              <a:gd name="connsiteY45" fmla="*/ 664234 h 810883"/>
              <a:gd name="connsiteX46" fmla="*/ 948906 w 5460521"/>
              <a:gd name="connsiteY46" fmla="*/ 646981 h 810883"/>
              <a:gd name="connsiteX47" fmla="*/ 914400 w 5460521"/>
              <a:gd name="connsiteY47" fmla="*/ 638355 h 810883"/>
              <a:gd name="connsiteX48" fmla="*/ 879894 w 5460521"/>
              <a:gd name="connsiteY48" fmla="*/ 629729 h 810883"/>
              <a:gd name="connsiteX49" fmla="*/ 802257 w 5460521"/>
              <a:gd name="connsiteY49" fmla="*/ 603849 h 810883"/>
              <a:gd name="connsiteX50" fmla="*/ 776377 w 5460521"/>
              <a:gd name="connsiteY50" fmla="*/ 595223 h 810883"/>
              <a:gd name="connsiteX51" fmla="*/ 690113 w 5460521"/>
              <a:gd name="connsiteY51" fmla="*/ 577970 h 810883"/>
              <a:gd name="connsiteX52" fmla="*/ 629728 w 5460521"/>
              <a:gd name="connsiteY52" fmla="*/ 560717 h 810883"/>
              <a:gd name="connsiteX53" fmla="*/ 577970 w 5460521"/>
              <a:gd name="connsiteY53" fmla="*/ 543464 h 810883"/>
              <a:gd name="connsiteX54" fmla="*/ 552091 w 5460521"/>
              <a:gd name="connsiteY54" fmla="*/ 534838 h 810883"/>
              <a:gd name="connsiteX55" fmla="*/ 517585 w 5460521"/>
              <a:gd name="connsiteY55" fmla="*/ 526212 h 810883"/>
              <a:gd name="connsiteX56" fmla="*/ 465826 w 5460521"/>
              <a:gd name="connsiteY56" fmla="*/ 500332 h 810883"/>
              <a:gd name="connsiteX57" fmla="*/ 439947 w 5460521"/>
              <a:gd name="connsiteY57" fmla="*/ 491706 h 810883"/>
              <a:gd name="connsiteX58" fmla="*/ 414068 w 5460521"/>
              <a:gd name="connsiteY58" fmla="*/ 474453 h 810883"/>
              <a:gd name="connsiteX59" fmla="*/ 388189 w 5460521"/>
              <a:gd name="connsiteY59" fmla="*/ 465827 h 810883"/>
              <a:gd name="connsiteX60" fmla="*/ 310551 w 5460521"/>
              <a:gd name="connsiteY60" fmla="*/ 422695 h 810883"/>
              <a:gd name="connsiteX61" fmla="*/ 250166 w 5460521"/>
              <a:gd name="connsiteY61" fmla="*/ 388189 h 810883"/>
              <a:gd name="connsiteX62" fmla="*/ 198408 w 5460521"/>
              <a:gd name="connsiteY62" fmla="*/ 362310 h 810883"/>
              <a:gd name="connsiteX63" fmla="*/ 146649 w 5460521"/>
              <a:gd name="connsiteY63" fmla="*/ 327804 h 810883"/>
              <a:gd name="connsiteX64" fmla="*/ 120770 w 5460521"/>
              <a:gd name="connsiteY64" fmla="*/ 310551 h 810883"/>
              <a:gd name="connsiteX65" fmla="*/ 86264 w 5460521"/>
              <a:gd name="connsiteY65" fmla="*/ 258793 h 810883"/>
              <a:gd name="connsiteX66" fmla="*/ 69011 w 5460521"/>
              <a:gd name="connsiteY66" fmla="*/ 232914 h 810883"/>
              <a:gd name="connsiteX67" fmla="*/ 25879 w 5460521"/>
              <a:gd name="connsiteY67" fmla="*/ 103517 h 810883"/>
              <a:gd name="connsiteX68" fmla="*/ 8626 w 5460521"/>
              <a:gd name="connsiteY68" fmla="*/ 51759 h 810883"/>
              <a:gd name="connsiteX69" fmla="*/ 0 w 5460521"/>
              <a:gd name="connsiteY69" fmla="*/ 25880 h 810883"/>
              <a:gd name="connsiteX70" fmla="*/ 0 w 5460521"/>
              <a:gd name="connsiteY70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60521" h="810883">
                <a:moveTo>
                  <a:pt x="5460521" y="129397"/>
                </a:moveTo>
                <a:cubicBezTo>
                  <a:pt x="5454770" y="138023"/>
                  <a:pt x="5447479" y="145802"/>
                  <a:pt x="5443268" y="155276"/>
                </a:cubicBezTo>
                <a:cubicBezTo>
                  <a:pt x="5435882" y="171894"/>
                  <a:pt x="5436103" y="191902"/>
                  <a:pt x="5426015" y="207034"/>
                </a:cubicBezTo>
                <a:lnTo>
                  <a:pt x="5391509" y="258793"/>
                </a:lnTo>
                <a:lnTo>
                  <a:pt x="5357004" y="310551"/>
                </a:lnTo>
                <a:cubicBezTo>
                  <a:pt x="5264529" y="372202"/>
                  <a:pt x="5404876" y="276192"/>
                  <a:pt x="5305245" y="353683"/>
                </a:cubicBezTo>
                <a:cubicBezTo>
                  <a:pt x="5288878" y="366413"/>
                  <a:pt x="5270740" y="376687"/>
                  <a:pt x="5253487" y="388189"/>
                </a:cubicBezTo>
                <a:cubicBezTo>
                  <a:pt x="5253482" y="388193"/>
                  <a:pt x="5201733" y="422692"/>
                  <a:pt x="5201728" y="422695"/>
                </a:cubicBezTo>
                <a:cubicBezTo>
                  <a:pt x="5178724" y="434197"/>
                  <a:pt x="5154116" y="442934"/>
                  <a:pt x="5132717" y="457200"/>
                </a:cubicBezTo>
                <a:cubicBezTo>
                  <a:pt x="5124091" y="462951"/>
                  <a:pt x="5116367" y="470369"/>
                  <a:pt x="5106838" y="474453"/>
                </a:cubicBezTo>
                <a:cubicBezTo>
                  <a:pt x="5095941" y="479123"/>
                  <a:pt x="5083433" y="478917"/>
                  <a:pt x="5072332" y="483080"/>
                </a:cubicBezTo>
                <a:cubicBezTo>
                  <a:pt x="5011836" y="505765"/>
                  <a:pt x="5062003" y="492556"/>
                  <a:pt x="5011947" y="517585"/>
                </a:cubicBezTo>
                <a:cubicBezTo>
                  <a:pt x="5003814" y="521652"/>
                  <a:pt x="4994426" y="522630"/>
                  <a:pt x="4986068" y="526212"/>
                </a:cubicBezTo>
                <a:cubicBezTo>
                  <a:pt x="4974248" y="531278"/>
                  <a:pt x="4963502" y="538688"/>
                  <a:pt x="4951562" y="543464"/>
                </a:cubicBezTo>
                <a:cubicBezTo>
                  <a:pt x="4934677" y="550218"/>
                  <a:pt x="4917447" y="556306"/>
                  <a:pt x="4899804" y="560717"/>
                </a:cubicBezTo>
                <a:cubicBezTo>
                  <a:pt x="4888302" y="563593"/>
                  <a:pt x="4876399" y="565181"/>
                  <a:pt x="4865298" y="569344"/>
                </a:cubicBezTo>
                <a:cubicBezTo>
                  <a:pt x="4853257" y="573859"/>
                  <a:pt x="4842612" y="581531"/>
                  <a:pt x="4830792" y="586597"/>
                </a:cubicBezTo>
                <a:cubicBezTo>
                  <a:pt x="4822434" y="590179"/>
                  <a:pt x="4813271" y="591641"/>
                  <a:pt x="4804913" y="595223"/>
                </a:cubicBezTo>
                <a:cubicBezTo>
                  <a:pt x="4793093" y="600289"/>
                  <a:pt x="4782607" y="608410"/>
                  <a:pt x="4770408" y="612476"/>
                </a:cubicBezTo>
                <a:cubicBezTo>
                  <a:pt x="4740864" y="622324"/>
                  <a:pt x="4727228" y="616813"/>
                  <a:pt x="4701396" y="629729"/>
                </a:cubicBezTo>
                <a:cubicBezTo>
                  <a:pt x="4692123" y="634365"/>
                  <a:pt x="4684991" y="642770"/>
                  <a:pt x="4675517" y="646981"/>
                </a:cubicBezTo>
                <a:cubicBezTo>
                  <a:pt x="4643692" y="661125"/>
                  <a:pt x="4586081" y="673653"/>
                  <a:pt x="4554747" y="681487"/>
                </a:cubicBezTo>
                <a:cubicBezTo>
                  <a:pt x="4543245" y="684363"/>
                  <a:pt x="4531489" y="686365"/>
                  <a:pt x="4520242" y="690114"/>
                </a:cubicBezTo>
                <a:cubicBezTo>
                  <a:pt x="4433776" y="718934"/>
                  <a:pt x="4503843" y="698569"/>
                  <a:pt x="4416725" y="715993"/>
                </a:cubicBezTo>
                <a:cubicBezTo>
                  <a:pt x="4405099" y="718318"/>
                  <a:pt x="4393845" y="722294"/>
                  <a:pt x="4382219" y="724619"/>
                </a:cubicBezTo>
                <a:cubicBezTo>
                  <a:pt x="4365068" y="728049"/>
                  <a:pt x="4347748" y="730586"/>
                  <a:pt x="4330460" y="733246"/>
                </a:cubicBezTo>
                <a:cubicBezTo>
                  <a:pt x="4259640" y="744141"/>
                  <a:pt x="4264478" y="742432"/>
                  <a:pt x="4183811" y="750498"/>
                </a:cubicBezTo>
                <a:cubicBezTo>
                  <a:pt x="4125344" y="769988"/>
                  <a:pt x="4196670" y="747926"/>
                  <a:pt x="4097547" y="767751"/>
                </a:cubicBezTo>
                <a:cubicBezTo>
                  <a:pt x="4088631" y="769534"/>
                  <a:pt x="4080637" y="774883"/>
                  <a:pt x="4071668" y="776378"/>
                </a:cubicBezTo>
                <a:cubicBezTo>
                  <a:pt x="4045984" y="780659"/>
                  <a:pt x="4019807" y="781322"/>
                  <a:pt x="3994030" y="785004"/>
                </a:cubicBezTo>
                <a:cubicBezTo>
                  <a:pt x="3979515" y="787078"/>
                  <a:pt x="3965470" y="792012"/>
                  <a:pt x="3950898" y="793631"/>
                </a:cubicBezTo>
                <a:cubicBezTo>
                  <a:pt x="3915076" y="797611"/>
                  <a:pt x="3738469" y="808942"/>
                  <a:pt x="3709358" y="810883"/>
                </a:cubicBezTo>
                <a:lnTo>
                  <a:pt x="2173857" y="802257"/>
                </a:lnTo>
                <a:cubicBezTo>
                  <a:pt x="2067430" y="801267"/>
                  <a:pt x="1961001" y="798464"/>
                  <a:pt x="1854679" y="793631"/>
                </a:cubicBezTo>
                <a:cubicBezTo>
                  <a:pt x="1834367" y="792708"/>
                  <a:pt x="1814448" y="787691"/>
                  <a:pt x="1794294" y="785004"/>
                </a:cubicBezTo>
                <a:lnTo>
                  <a:pt x="1725283" y="776378"/>
                </a:lnTo>
                <a:cubicBezTo>
                  <a:pt x="1624487" y="761978"/>
                  <a:pt x="1724532" y="773049"/>
                  <a:pt x="1613140" y="759125"/>
                </a:cubicBezTo>
                <a:cubicBezTo>
                  <a:pt x="1587302" y="755895"/>
                  <a:pt x="1561340" y="753728"/>
                  <a:pt x="1535502" y="750498"/>
                </a:cubicBezTo>
                <a:cubicBezTo>
                  <a:pt x="1515326" y="747976"/>
                  <a:pt x="1495293" y="744394"/>
                  <a:pt x="1475117" y="741872"/>
                </a:cubicBezTo>
                <a:cubicBezTo>
                  <a:pt x="1449279" y="738642"/>
                  <a:pt x="1423332" y="736348"/>
                  <a:pt x="1397479" y="733246"/>
                </a:cubicBezTo>
                <a:lnTo>
                  <a:pt x="1259457" y="715993"/>
                </a:lnTo>
                <a:cubicBezTo>
                  <a:pt x="1250830" y="713117"/>
                  <a:pt x="1242494" y="709149"/>
                  <a:pt x="1233577" y="707366"/>
                </a:cubicBezTo>
                <a:cubicBezTo>
                  <a:pt x="1213639" y="703378"/>
                  <a:pt x="1193288" y="701832"/>
                  <a:pt x="1173192" y="698740"/>
                </a:cubicBezTo>
                <a:cubicBezTo>
                  <a:pt x="1155905" y="696081"/>
                  <a:pt x="1138585" y="693544"/>
                  <a:pt x="1121434" y="690114"/>
                </a:cubicBezTo>
                <a:cubicBezTo>
                  <a:pt x="1040781" y="673983"/>
                  <a:pt x="1126803" y="689300"/>
                  <a:pt x="1061049" y="672861"/>
                </a:cubicBezTo>
                <a:cubicBezTo>
                  <a:pt x="1046825" y="669305"/>
                  <a:pt x="1032204" y="667531"/>
                  <a:pt x="1017917" y="664234"/>
                </a:cubicBezTo>
                <a:cubicBezTo>
                  <a:pt x="994813" y="658902"/>
                  <a:pt x="971910" y="652732"/>
                  <a:pt x="948906" y="646981"/>
                </a:cubicBezTo>
                <a:lnTo>
                  <a:pt x="914400" y="638355"/>
                </a:lnTo>
                <a:cubicBezTo>
                  <a:pt x="902898" y="635480"/>
                  <a:pt x="891142" y="633478"/>
                  <a:pt x="879894" y="629729"/>
                </a:cubicBezTo>
                <a:lnTo>
                  <a:pt x="802257" y="603849"/>
                </a:lnTo>
                <a:cubicBezTo>
                  <a:pt x="793630" y="600973"/>
                  <a:pt x="785294" y="597006"/>
                  <a:pt x="776377" y="595223"/>
                </a:cubicBezTo>
                <a:cubicBezTo>
                  <a:pt x="747622" y="589472"/>
                  <a:pt x="717932" y="587243"/>
                  <a:pt x="690113" y="577970"/>
                </a:cubicBezTo>
                <a:cubicBezTo>
                  <a:pt x="603114" y="548971"/>
                  <a:pt x="738083" y="593224"/>
                  <a:pt x="629728" y="560717"/>
                </a:cubicBezTo>
                <a:cubicBezTo>
                  <a:pt x="612309" y="555491"/>
                  <a:pt x="595223" y="549215"/>
                  <a:pt x="577970" y="543464"/>
                </a:cubicBezTo>
                <a:cubicBezTo>
                  <a:pt x="569344" y="540589"/>
                  <a:pt x="560912" y="537043"/>
                  <a:pt x="552091" y="534838"/>
                </a:cubicBezTo>
                <a:cubicBezTo>
                  <a:pt x="540589" y="531963"/>
                  <a:pt x="528985" y="529469"/>
                  <a:pt x="517585" y="526212"/>
                </a:cubicBezTo>
                <a:cubicBezTo>
                  <a:pt x="466996" y="511758"/>
                  <a:pt x="516232" y="525535"/>
                  <a:pt x="465826" y="500332"/>
                </a:cubicBezTo>
                <a:cubicBezTo>
                  <a:pt x="457693" y="496266"/>
                  <a:pt x="448573" y="494581"/>
                  <a:pt x="439947" y="491706"/>
                </a:cubicBezTo>
                <a:cubicBezTo>
                  <a:pt x="431321" y="485955"/>
                  <a:pt x="423341" y="479090"/>
                  <a:pt x="414068" y="474453"/>
                </a:cubicBezTo>
                <a:cubicBezTo>
                  <a:pt x="405935" y="470387"/>
                  <a:pt x="396138" y="470243"/>
                  <a:pt x="388189" y="465827"/>
                </a:cubicBezTo>
                <a:cubicBezTo>
                  <a:pt x="299202" y="416390"/>
                  <a:pt x="369109" y="442214"/>
                  <a:pt x="310551" y="422695"/>
                </a:cubicBezTo>
                <a:cubicBezTo>
                  <a:pt x="227112" y="360115"/>
                  <a:pt x="316031" y="421122"/>
                  <a:pt x="250166" y="388189"/>
                </a:cubicBezTo>
                <a:cubicBezTo>
                  <a:pt x="183277" y="354744"/>
                  <a:pt x="263455" y="383992"/>
                  <a:pt x="198408" y="362310"/>
                </a:cubicBezTo>
                <a:lnTo>
                  <a:pt x="146649" y="327804"/>
                </a:lnTo>
                <a:lnTo>
                  <a:pt x="120770" y="310551"/>
                </a:lnTo>
                <a:lnTo>
                  <a:pt x="86264" y="258793"/>
                </a:lnTo>
                <a:lnTo>
                  <a:pt x="69011" y="232914"/>
                </a:lnTo>
                <a:lnTo>
                  <a:pt x="25879" y="103517"/>
                </a:lnTo>
                <a:lnTo>
                  <a:pt x="8626" y="51759"/>
                </a:lnTo>
                <a:cubicBezTo>
                  <a:pt x="5751" y="43133"/>
                  <a:pt x="0" y="34973"/>
                  <a:pt x="0" y="2588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1431984" y="1916832"/>
            <a:ext cx="5588287" cy="4190670"/>
          </a:xfrm>
          <a:custGeom>
            <a:avLst/>
            <a:gdLst>
              <a:gd name="connsiteX0" fmla="*/ 0 w 5587776"/>
              <a:gd name="connsiteY0" fmla="*/ 4117002 h 4117002"/>
              <a:gd name="connsiteX1" fmla="*/ 25879 w 5587776"/>
              <a:gd name="connsiteY1" fmla="*/ 4108375 h 4117002"/>
              <a:gd name="connsiteX2" fmla="*/ 112143 w 5587776"/>
              <a:gd name="connsiteY2" fmla="*/ 4065243 h 4117002"/>
              <a:gd name="connsiteX3" fmla="*/ 155275 w 5587776"/>
              <a:gd name="connsiteY3" fmla="*/ 4056617 h 4117002"/>
              <a:gd name="connsiteX4" fmla="*/ 189781 w 5587776"/>
              <a:gd name="connsiteY4" fmla="*/ 4039364 h 4117002"/>
              <a:gd name="connsiteX5" fmla="*/ 250166 w 5587776"/>
              <a:gd name="connsiteY5" fmla="*/ 4030738 h 4117002"/>
              <a:gd name="connsiteX6" fmla="*/ 284672 w 5587776"/>
              <a:gd name="connsiteY6" fmla="*/ 4022111 h 4117002"/>
              <a:gd name="connsiteX7" fmla="*/ 310551 w 5587776"/>
              <a:gd name="connsiteY7" fmla="*/ 4013485 h 4117002"/>
              <a:gd name="connsiteX8" fmla="*/ 379562 w 5587776"/>
              <a:gd name="connsiteY8" fmla="*/ 3996232 h 4117002"/>
              <a:gd name="connsiteX9" fmla="*/ 405441 w 5587776"/>
              <a:gd name="connsiteY9" fmla="*/ 3987606 h 4117002"/>
              <a:gd name="connsiteX10" fmla="*/ 474453 w 5587776"/>
              <a:gd name="connsiteY10" fmla="*/ 3978979 h 4117002"/>
              <a:gd name="connsiteX11" fmla="*/ 517585 w 5587776"/>
              <a:gd name="connsiteY11" fmla="*/ 3970353 h 4117002"/>
              <a:gd name="connsiteX12" fmla="*/ 577970 w 5587776"/>
              <a:gd name="connsiteY12" fmla="*/ 3961726 h 4117002"/>
              <a:gd name="connsiteX13" fmla="*/ 681487 w 5587776"/>
              <a:gd name="connsiteY13" fmla="*/ 3944474 h 4117002"/>
              <a:gd name="connsiteX14" fmla="*/ 836762 w 5587776"/>
              <a:gd name="connsiteY14" fmla="*/ 3918594 h 4117002"/>
              <a:gd name="connsiteX15" fmla="*/ 905773 w 5587776"/>
              <a:gd name="connsiteY15" fmla="*/ 3901342 h 4117002"/>
              <a:gd name="connsiteX16" fmla="*/ 940279 w 5587776"/>
              <a:gd name="connsiteY16" fmla="*/ 3892715 h 4117002"/>
              <a:gd name="connsiteX17" fmla="*/ 1017917 w 5587776"/>
              <a:gd name="connsiteY17" fmla="*/ 3875462 h 4117002"/>
              <a:gd name="connsiteX18" fmla="*/ 1121434 w 5587776"/>
              <a:gd name="connsiteY18" fmla="*/ 3849583 h 4117002"/>
              <a:gd name="connsiteX19" fmla="*/ 1190445 w 5587776"/>
              <a:gd name="connsiteY19" fmla="*/ 3832330 h 4117002"/>
              <a:gd name="connsiteX20" fmla="*/ 1216324 w 5587776"/>
              <a:gd name="connsiteY20" fmla="*/ 3823704 h 4117002"/>
              <a:gd name="connsiteX21" fmla="*/ 1285336 w 5587776"/>
              <a:gd name="connsiteY21" fmla="*/ 3806451 h 4117002"/>
              <a:gd name="connsiteX22" fmla="*/ 1319841 w 5587776"/>
              <a:gd name="connsiteY22" fmla="*/ 3797825 h 4117002"/>
              <a:gd name="connsiteX23" fmla="*/ 1354347 w 5587776"/>
              <a:gd name="connsiteY23" fmla="*/ 3789198 h 4117002"/>
              <a:gd name="connsiteX24" fmla="*/ 1406106 w 5587776"/>
              <a:gd name="connsiteY24" fmla="*/ 3780572 h 4117002"/>
              <a:gd name="connsiteX25" fmla="*/ 1526875 w 5587776"/>
              <a:gd name="connsiteY25" fmla="*/ 3746066 h 4117002"/>
              <a:gd name="connsiteX26" fmla="*/ 1570007 w 5587776"/>
              <a:gd name="connsiteY26" fmla="*/ 3737440 h 4117002"/>
              <a:gd name="connsiteX27" fmla="*/ 1613140 w 5587776"/>
              <a:gd name="connsiteY27" fmla="*/ 3720187 h 4117002"/>
              <a:gd name="connsiteX28" fmla="*/ 1664898 w 5587776"/>
              <a:gd name="connsiteY28" fmla="*/ 3711560 h 4117002"/>
              <a:gd name="connsiteX29" fmla="*/ 1759789 w 5587776"/>
              <a:gd name="connsiteY29" fmla="*/ 3685681 h 4117002"/>
              <a:gd name="connsiteX30" fmla="*/ 1802921 w 5587776"/>
              <a:gd name="connsiteY30" fmla="*/ 3668428 h 4117002"/>
              <a:gd name="connsiteX31" fmla="*/ 1837426 w 5587776"/>
              <a:gd name="connsiteY31" fmla="*/ 3659802 h 4117002"/>
              <a:gd name="connsiteX32" fmla="*/ 1880558 w 5587776"/>
              <a:gd name="connsiteY32" fmla="*/ 3642549 h 4117002"/>
              <a:gd name="connsiteX33" fmla="*/ 1915064 w 5587776"/>
              <a:gd name="connsiteY33" fmla="*/ 3633923 h 4117002"/>
              <a:gd name="connsiteX34" fmla="*/ 2035834 w 5587776"/>
              <a:gd name="connsiteY34" fmla="*/ 3599417 h 4117002"/>
              <a:gd name="connsiteX35" fmla="*/ 2165230 w 5587776"/>
              <a:gd name="connsiteY35" fmla="*/ 3564911 h 4117002"/>
              <a:gd name="connsiteX36" fmla="*/ 2234241 w 5587776"/>
              <a:gd name="connsiteY36" fmla="*/ 3539032 h 4117002"/>
              <a:gd name="connsiteX37" fmla="*/ 2277373 w 5587776"/>
              <a:gd name="connsiteY37" fmla="*/ 3530406 h 4117002"/>
              <a:gd name="connsiteX38" fmla="*/ 2320506 w 5587776"/>
              <a:gd name="connsiteY38" fmla="*/ 3513153 h 4117002"/>
              <a:gd name="connsiteX39" fmla="*/ 2355011 w 5587776"/>
              <a:gd name="connsiteY39" fmla="*/ 3504526 h 4117002"/>
              <a:gd name="connsiteX40" fmla="*/ 2389517 w 5587776"/>
              <a:gd name="connsiteY40" fmla="*/ 3487274 h 4117002"/>
              <a:gd name="connsiteX41" fmla="*/ 2432649 w 5587776"/>
              <a:gd name="connsiteY41" fmla="*/ 3478647 h 4117002"/>
              <a:gd name="connsiteX42" fmla="*/ 2458528 w 5587776"/>
              <a:gd name="connsiteY42" fmla="*/ 3461394 h 4117002"/>
              <a:gd name="connsiteX43" fmla="*/ 2536166 w 5587776"/>
              <a:gd name="connsiteY43" fmla="*/ 3435515 h 4117002"/>
              <a:gd name="connsiteX44" fmla="*/ 2596551 w 5587776"/>
              <a:gd name="connsiteY44" fmla="*/ 3409636 h 4117002"/>
              <a:gd name="connsiteX45" fmla="*/ 2656936 w 5587776"/>
              <a:gd name="connsiteY45" fmla="*/ 3383757 h 4117002"/>
              <a:gd name="connsiteX46" fmla="*/ 2691441 w 5587776"/>
              <a:gd name="connsiteY46" fmla="*/ 3366504 h 4117002"/>
              <a:gd name="connsiteX47" fmla="*/ 2725947 w 5587776"/>
              <a:gd name="connsiteY47" fmla="*/ 3357877 h 4117002"/>
              <a:gd name="connsiteX48" fmla="*/ 2777706 w 5587776"/>
              <a:gd name="connsiteY48" fmla="*/ 3323372 h 4117002"/>
              <a:gd name="connsiteX49" fmla="*/ 2863970 w 5587776"/>
              <a:gd name="connsiteY49" fmla="*/ 3297492 h 4117002"/>
              <a:gd name="connsiteX50" fmla="*/ 2932981 w 5587776"/>
              <a:gd name="connsiteY50" fmla="*/ 3271613 h 4117002"/>
              <a:gd name="connsiteX51" fmla="*/ 2993366 w 5587776"/>
              <a:gd name="connsiteY51" fmla="*/ 3245734 h 4117002"/>
              <a:gd name="connsiteX52" fmla="*/ 3027872 w 5587776"/>
              <a:gd name="connsiteY52" fmla="*/ 3228481 h 4117002"/>
              <a:gd name="connsiteX53" fmla="*/ 3053751 w 5587776"/>
              <a:gd name="connsiteY53" fmla="*/ 3219855 h 4117002"/>
              <a:gd name="connsiteX54" fmla="*/ 3140015 w 5587776"/>
              <a:gd name="connsiteY54" fmla="*/ 3176723 h 4117002"/>
              <a:gd name="connsiteX55" fmla="*/ 3165894 w 5587776"/>
              <a:gd name="connsiteY55" fmla="*/ 3159470 h 4117002"/>
              <a:gd name="connsiteX56" fmla="*/ 3200400 w 5587776"/>
              <a:gd name="connsiteY56" fmla="*/ 3150843 h 4117002"/>
              <a:gd name="connsiteX57" fmla="*/ 3234906 w 5587776"/>
              <a:gd name="connsiteY57" fmla="*/ 3133591 h 4117002"/>
              <a:gd name="connsiteX58" fmla="*/ 3269411 w 5587776"/>
              <a:gd name="connsiteY58" fmla="*/ 3124964 h 4117002"/>
              <a:gd name="connsiteX59" fmla="*/ 3303917 w 5587776"/>
              <a:gd name="connsiteY59" fmla="*/ 3107711 h 4117002"/>
              <a:gd name="connsiteX60" fmla="*/ 3381555 w 5587776"/>
              <a:gd name="connsiteY60" fmla="*/ 3081832 h 4117002"/>
              <a:gd name="connsiteX61" fmla="*/ 3450566 w 5587776"/>
              <a:gd name="connsiteY61" fmla="*/ 3047326 h 4117002"/>
              <a:gd name="connsiteX62" fmla="*/ 3510951 w 5587776"/>
              <a:gd name="connsiteY62" fmla="*/ 3012821 h 4117002"/>
              <a:gd name="connsiteX63" fmla="*/ 3536830 w 5587776"/>
              <a:gd name="connsiteY63" fmla="*/ 2995568 h 4117002"/>
              <a:gd name="connsiteX64" fmla="*/ 3571336 w 5587776"/>
              <a:gd name="connsiteY64" fmla="*/ 2986942 h 4117002"/>
              <a:gd name="connsiteX65" fmla="*/ 3614468 w 5587776"/>
              <a:gd name="connsiteY65" fmla="*/ 2926557 h 4117002"/>
              <a:gd name="connsiteX66" fmla="*/ 3623094 w 5587776"/>
              <a:gd name="connsiteY66" fmla="*/ 2900677 h 4117002"/>
              <a:gd name="connsiteX67" fmla="*/ 3657600 w 5587776"/>
              <a:gd name="connsiteY67" fmla="*/ 2857545 h 4117002"/>
              <a:gd name="connsiteX68" fmla="*/ 3674853 w 5587776"/>
              <a:gd name="connsiteY68" fmla="*/ 2823040 h 4117002"/>
              <a:gd name="connsiteX69" fmla="*/ 3700732 w 5587776"/>
              <a:gd name="connsiteY69" fmla="*/ 2797160 h 4117002"/>
              <a:gd name="connsiteX70" fmla="*/ 3717985 w 5587776"/>
              <a:gd name="connsiteY70" fmla="*/ 2771281 h 4117002"/>
              <a:gd name="connsiteX71" fmla="*/ 3769743 w 5587776"/>
              <a:gd name="connsiteY71" fmla="*/ 2719523 h 4117002"/>
              <a:gd name="connsiteX72" fmla="*/ 3795623 w 5587776"/>
              <a:gd name="connsiteY72" fmla="*/ 2693643 h 4117002"/>
              <a:gd name="connsiteX73" fmla="*/ 3821502 w 5587776"/>
              <a:gd name="connsiteY73" fmla="*/ 2659138 h 4117002"/>
              <a:gd name="connsiteX74" fmla="*/ 3847381 w 5587776"/>
              <a:gd name="connsiteY74" fmla="*/ 2633258 h 4117002"/>
              <a:gd name="connsiteX75" fmla="*/ 3899140 w 5587776"/>
              <a:gd name="connsiteY75" fmla="*/ 2564247 h 4117002"/>
              <a:gd name="connsiteX76" fmla="*/ 3925019 w 5587776"/>
              <a:gd name="connsiteY76" fmla="*/ 2529742 h 4117002"/>
              <a:gd name="connsiteX77" fmla="*/ 3976777 w 5587776"/>
              <a:gd name="connsiteY77" fmla="*/ 2477983 h 4117002"/>
              <a:gd name="connsiteX78" fmla="*/ 4011283 w 5587776"/>
              <a:gd name="connsiteY78" fmla="*/ 2426225 h 4117002"/>
              <a:gd name="connsiteX79" fmla="*/ 4097547 w 5587776"/>
              <a:gd name="connsiteY79" fmla="*/ 2339960 h 4117002"/>
              <a:gd name="connsiteX80" fmla="*/ 4123426 w 5587776"/>
              <a:gd name="connsiteY80" fmla="*/ 2314081 h 4117002"/>
              <a:gd name="connsiteX81" fmla="*/ 4140679 w 5587776"/>
              <a:gd name="connsiteY81" fmla="*/ 2279575 h 4117002"/>
              <a:gd name="connsiteX82" fmla="*/ 4201064 w 5587776"/>
              <a:gd name="connsiteY82" fmla="*/ 2219191 h 4117002"/>
              <a:gd name="connsiteX83" fmla="*/ 4235570 w 5587776"/>
              <a:gd name="connsiteY83" fmla="*/ 2184685 h 4117002"/>
              <a:gd name="connsiteX84" fmla="*/ 4261449 w 5587776"/>
              <a:gd name="connsiteY84" fmla="*/ 2158806 h 4117002"/>
              <a:gd name="connsiteX85" fmla="*/ 4304581 w 5587776"/>
              <a:gd name="connsiteY85" fmla="*/ 2107047 h 4117002"/>
              <a:gd name="connsiteX86" fmla="*/ 4321834 w 5587776"/>
              <a:gd name="connsiteY86" fmla="*/ 2081168 h 4117002"/>
              <a:gd name="connsiteX87" fmla="*/ 4347713 w 5587776"/>
              <a:gd name="connsiteY87" fmla="*/ 2055289 h 4117002"/>
              <a:gd name="connsiteX88" fmla="*/ 4390845 w 5587776"/>
              <a:gd name="connsiteY88" fmla="*/ 1986277 h 4117002"/>
              <a:gd name="connsiteX89" fmla="*/ 4451230 w 5587776"/>
              <a:gd name="connsiteY89" fmla="*/ 1908640 h 4117002"/>
              <a:gd name="connsiteX90" fmla="*/ 4477109 w 5587776"/>
              <a:gd name="connsiteY90" fmla="*/ 1882760 h 4117002"/>
              <a:gd name="connsiteX91" fmla="*/ 4494362 w 5587776"/>
              <a:gd name="connsiteY91" fmla="*/ 1856881 h 4117002"/>
              <a:gd name="connsiteX92" fmla="*/ 4546121 w 5587776"/>
              <a:gd name="connsiteY92" fmla="*/ 1805123 h 4117002"/>
              <a:gd name="connsiteX93" fmla="*/ 4589253 w 5587776"/>
              <a:gd name="connsiteY93" fmla="*/ 1753364 h 4117002"/>
              <a:gd name="connsiteX94" fmla="*/ 4632385 w 5587776"/>
              <a:gd name="connsiteY94" fmla="*/ 1684353 h 4117002"/>
              <a:gd name="connsiteX95" fmla="*/ 4649638 w 5587776"/>
              <a:gd name="connsiteY95" fmla="*/ 1658474 h 4117002"/>
              <a:gd name="connsiteX96" fmla="*/ 4675517 w 5587776"/>
              <a:gd name="connsiteY96" fmla="*/ 1632594 h 4117002"/>
              <a:gd name="connsiteX97" fmla="*/ 4710023 w 5587776"/>
              <a:gd name="connsiteY97" fmla="*/ 1580836 h 4117002"/>
              <a:gd name="connsiteX98" fmla="*/ 4779034 w 5587776"/>
              <a:gd name="connsiteY98" fmla="*/ 1485945 h 4117002"/>
              <a:gd name="connsiteX99" fmla="*/ 4796287 w 5587776"/>
              <a:gd name="connsiteY99" fmla="*/ 1460066 h 4117002"/>
              <a:gd name="connsiteX100" fmla="*/ 4813540 w 5587776"/>
              <a:gd name="connsiteY100" fmla="*/ 1434187 h 4117002"/>
              <a:gd name="connsiteX101" fmla="*/ 4839419 w 5587776"/>
              <a:gd name="connsiteY101" fmla="*/ 1408308 h 4117002"/>
              <a:gd name="connsiteX102" fmla="*/ 4873924 w 5587776"/>
              <a:gd name="connsiteY102" fmla="*/ 1356549 h 4117002"/>
              <a:gd name="connsiteX103" fmla="*/ 4891177 w 5587776"/>
              <a:gd name="connsiteY103" fmla="*/ 1330670 h 4117002"/>
              <a:gd name="connsiteX104" fmla="*/ 4899804 w 5587776"/>
              <a:gd name="connsiteY104" fmla="*/ 1304791 h 4117002"/>
              <a:gd name="connsiteX105" fmla="*/ 4942936 w 5587776"/>
              <a:gd name="connsiteY105" fmla="*/ 1235779 h 4117002"/>
              <a:gd name="connsiteX106" fmla="*/ 4968815 w 5587776"/>
              <a:gd name="connsiteY106" fmla="*/ 1201274 h 4117002"/>
              <a:gd name="connsiteX107" fmla="*/ 4994694 w 5587776"/>
              <a:gd name="connsiteY107" fmla="*/ 1158142 h 4117002"/>
              <a:gd name="connsiteX108" fmla="*/ 5020573 w 5587776"/>
              <a:gd name="connsiteY108" fmla="*/ 1123636 h 4117002"/>
              <a:gd name="connsiteX109" fmla="*/ 5063706 w 5587776"/>
              <a:gd name="connsiteY109" fmla="*/ 1054625 h 4117002"/>
              <a:gd name="connsiteX110" fmla="*/ 5080958 w 5587776"/>
              <a:gd name="connsiteY110" fmla="*/ 1028745 h 4117002"/>
              <a:gd name="connsiteX111" fmla="*/ 5115464 w 5587776"/>
              <a:gd name="connsiteY111" fmla="*/ 994240 h 4117002"/>
              <a:gd name="connsiteX112" fmla="*/ 5132717 w 5587776"/>
              <a:gd name="connsiteY112" fmla="*/ 951108 h 4117002"/>
              <a:gd name="connsiteX113" fmla="*/ 5141343 w 5587776"/>
              <a:gd name="connsiteY113" fmla="*/ 925228 h 4117002"/>
              <a:gd name="connsiteX114" fmla="*/ 5167223 w 5587776"/>
              <a:gd name="connsiteY114" fmla="*/ 882096 h 4117002"/>
              <a:gd name="connsiteX115" fmla="*/ 5175849 w 5587776"/>
              <a:gd name="connsiteY115" fmla="*/ 856217 h 4117002"/>
              <a:gd name="connsiteX116" fmla="*/ 5193102 w 5587776"/>
              <a:gd name="connsiteY116" fmla="*/ 830338 h 4117002"/>
              <a:gd name="connsiteX117" fmla="*/ 5210355 w 5587776"/>
              <a:gd name="connsiteY117" fmla="*/ 787206 h 4117002"/>
              <a:gd name="connsiteX118" fmla="*/ 5227607 w 5587776"/>
              <a:gd name="connsiteY118" fmla="*/ 761326 h 4117002"/>
              <a:gd name="connsiteX119" fmla="*/ 5236234 w 5587776"/>
              <a:gd name="connsiteY119" fmla="*/ 735447 h 4117002"/>
              <a:gd name="connsiteX120" fmla="*/ 5270740 w 5587776"/>
              <a:gd name="connsiteY120" fmla="*/ 666436 h 4117002"/>
              <a:gd name="connsiteX121" fmla="*/ 5296619 w 5587776"/>
              <a:gd name="connsiteY121" fmla="*/ 614677 h 4117002"/>
              <a:gd name="connsiteX122" fmla="*/ 5322498 w 5587776"/>
              <a:gd name="connsiteY122" fmla="*/ 562919 h 4117002"/>
              <a:gd name="connsiteX123" fmla="*/ 5331124 w 5587776"/>
              <a:gd name="connsiteY123" fmla="*/ 537040 h 4117002"/>
              <a:gd name="connsiteX124" fmla="*/ 5365630 w 5587776"/>
              <a:gd name="connsiteY124" fmla="*/ 485281 h 4117002"/>
              <a:gd name="connsiteX125" fmla="*/ 5382883 w 5587776"/>
              <a:gd name="connsiteY125" fmla="*/ 459402 h 4117002"/>
              <a:gd name="connsiteX126" fmla="*/ 5408762 w 5587776"/>
              <a:gd name="connsiteY126" fmla="*/ 407643 h 4117002"/>
              <a:gd name="connsiteX127" fmla="*/ 5443268 w 5587776"/>
              <a:gd name="connsiteY127" fmla="*/ 347258 h 4117002"/>
              <a:gd name="connsiteX128" fmla="*/ 5451894 w 5587776"/>
              <a:gd name="connsiteY128" fmla="*/ 321379 h 4117002"/>
              <a:gd name="connsiteX129" fmla="*/ 5469147 w 5587776"/>
              <a:gd name="connsiteY129" fmla="*/ 295500 h 4117002"/>
              <a:gd name="connsiteX130" fmla="*/ 5477773 w 5587776"/>
              <a:gd name="connsiteY130" fmla="*/ 260994 h 4117002"/>
              <a:gd name="connsiteX131" fmla="*/ 5495026 w 5587776"/>
              <a:gd name="connsiteY131" fmla="*/ 235115 h 4117002"/>
              <a:gd name="connsiteX132" fmla="*/ 5503653 w 5587776"/>
              <a:gd name="connsiteY132" fmla="*/ 209236 h 4117002"/>
              <a:gd name="connsiteX133" fmla="*/ 5520906 w 5587776"/>
              <a:gd name="connsiteY133" fmla="*/ 174730 h 4117002"/>
              <a:gd name="connsiteX134" fmla="*/ 5546785 w 5587776"/>
              <a:gd name="connsiteY134" fmla="*/ 122972 h 4117002"/>
              <a:gd name="connsiteX135" fmla="*/ 5572664 w 5587776"/>
              <a:gd name="connsiteY135" fmla="*/ 36708 h 4117002"/>
              <a:gd name="connsiteX136" fmla="*/ 5581290 w 5587776"/>
              <a:gd name="connsiteY136" fmla="*/ 10828 h 41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587776" h="4117002">
                <a:moveTo>
                  <a:pt x="0" y="4117002"/>
                </a:moveTo>
                <a:cubicBezTo>
                  <a:pt x="8626" y="4114126"/>
                  <a:pt x="17623" y="4112186"/>
                  <a:pt x="25879" y="4108375"/>
                </a:cubicBezTo>
                <a:cubicBezTo>
                  <a:pt x="55069" y="4094903"/>
                  <a:pt x="80619" y="4071548"/>
                  <a:pt x="112143" y="4065243"/>
                </a:cubicBezTo>
                <a:lnTo>
                  <a:pt x="155275" y="4056617"/>
                </a:lnTo>
                <a:cubicBezTo>
                  <a:pt x="166777" y="4050866"/>
                  <a:pt x="177374" y="4042748"/>
                  <a:pt x="189781" y="4039364"/>
                </a:cubicBezTo>
                <a:cubicBezTo>
                  <a:pt x="209397" y="4034014"/>
                  <a:pt x="230161" y="4034375"/>
                  <a:pt x="250166" y="4030738"/>
                </a:cubicBezTo>
                <a:cubicBezTo>
                  <a:pt x="261831" y="4028617"/>
                  <a:pt x="273272" y="4025368"/>
                  <a:pt x="284672" y="4022111"/>
                </a:cubicBezTo>
                <a:cubicBezTo>
                  <a:pt x="293415" y="4019613"/>
                  <a:pt x="301778" y="4015877"/>
                  <a:pt x="310551" y="4013485"/>
                </a:cubicBezTo>
                <a:cubicBezTo>
                  <a:pt x="333427" y="4007246"/>
                  <a:pt x="357067" y="4003730"/>
                  <a:pt x="379562" y="3996232"/>
                </a:cubicBezTo>
                <a:cubicBezTo>
                  <a:pt x="388188" y="3993357"/>
                  <a:pt x="396495" y="3989233"/>
                  <a:pt x="405441" y="3987606"/>
                </a:cubicBezTo>
                <a:cubicBezTo>
                  <a:pt x="428250" y="3983459"/>
                  <a:pt x="451540" y="3982504"/>
                  <a:pt x="474453" y="3978979"/>
                </a:cubicBezTo>
                <a:cubicBezTo>
                  <a:pt x="488945" y="3976750"/>
                  <a:pt x="503122" y="3972763"/>
                  <a:pt x="517585" y="3970353"/>
                </a:cubicBezTo>
                <a:cubicBezTo>
                  <a:pt x="537641" y="3967010"/>
                  <a:pt x="557886" y="3964897"/>
                  <a:pt x="577970" y="3961726"/>
                </a:cubicBezTo>
                <a:cubicBezTo>
                  <a:pt x="612524" y="3956270"/>
                  <a:pt x="647550" y="3952958"/>
                  <a:pt x="681487" y="3944474"/>
                </a:cubicBezTo>
                <a:cubicBezTo>
                  <a:pt x="778533" y="3920212"/>
                  <a:pt x="726904" y="3929581"/>
                  <a:pt x="836762" y="3918594"/>
                </a:cubicBezTo>
                <a:lnTo>
                  <a:pt x="905773" y="3901342"/>
                </a:lnTo>
                <a:cubicBezTo>
                  <a:pt x="917275" y="3898467"/>
                  <a:pt x="928653" y="3895040"/>
                  <a:pt x="940279" y="3892715"/>
                </a:cubicBezTo>
                <a:cubicBezTo>
                  <a:pt x="964914" y="3887788"/>
                  <a:pt x="993545" y="3882774"/>
                  <a:pt x="1017917" y="3875462"/>
                </a:cubicBezTo>
                <a:cubicBezTo>
                  <a:pt x="1103352" y="3849831"/>
                  <a:pt x="1035305" y="3863937"/>
                  <a:pt x="1121434" y="3849583"/>
                </a:cubicBezTo>
                <a:cubicBezTo>
                  <a:pt x="1180590" y="3829865"/>
                  <a:pt x="1107168" y="3853150"/>
                  <a:pt x="1190445" y="3832330"/>
                </a:cubicBezTo>
                <a:cubicBezTo>
                  <a:pt x="1199266" y="3830125"/>
                  <a:pt x="1207551" y="3826096"/>
                  <a:pt x="1216324" y="3823704"/>
                </a:cubicBezTo>
                <a:cubicBezTo>
                  <a:pt x="1239200" y="3817465"/>
                  <a:pt x="1262332" y="3812202"/>
                  <a:pt x="1285336" y="3806451"/>
                </a:cubicBezTo>
                <a:lnTo>
                  <a:pt x="1319841" y="3797825"/>
                </a:lnTo>
                <a:cubicBezTo>
                  <a:pt x="1331343" y="3794949"/>
                  <a:pt x="1342652" y="3791147"/>
                  <a:pt x="1354347" y="3789198"/>
                </a:cubicBezTo>
                <a:lnTo>
                  <a:pt x="1406106" y="3780572"/>
                </a:lnTo>
                <a:cubicBezTo>
                  <a:pt x="1466839" y="3750205"/>
                  <a:pt x="1428003" y="3765840"/>
                  <a:pt x="1526875" y="3746066"/>
                </a:cubicBezTo>
                <a:lnTo>
                  <a:pt x="1570007" y="3737440"/>
                </a:lnTo>
                <a:cubicBezTo>
                  <a:pt x="1584385" y="3731689"/>
                  <a:pt x="1598200" y="3724262"/>
                  <a:pt x="1613140" y="3720187"/>
                </a:cubicBezTo>
                <a:cubicBezTo>
                  <a:pt x="1630014" y="3715585"/>
                  <a:pt x="1647689" y="3714689"/>
                  <a:pt x="1664898" y="3711560"/>
                </a:cubicBezTo>
                <a:cubicBezTo>
                  <a:pt x="1710946" y="3703187"/>
                  <a:pt x="1712623" y="3702832"/>
                  <a:pt x="1759789" y="3685681"/>
                </a:cubicBezTo>
                <a:cubicBezTo>
                  <a:pt x="1774342" y="3680389"/>
                  <a:pt x="1788231" y="3673325"/>
                  <a:pt x="1802921" y="3668428"/>
                </a:cubicBezTo>
                <a:cubicBezTo>
                  <a:pt x="1814168" y="3664679"/>
                  <a:pt x="1826179" y="3663551"/>
                  <a:pt x="1837426" y="3659802"/>
                </a:cubicBezTo>
                <a:cubicBezTo>
                  <a:pt x="1852116" y="3654905"/>
                  <a:pt x="1865868" y="3647446"/>
                  <a:pt x="1880558" y="3642549"/>
                </a:cubicBezTo>
                <a:cubicBezTo>
                  <a:pt x="1891806" y="3638800"/>
                  <a:pt x="1903641" y="3637096"/>
                  <a:pt x="1915064" y="3633923"/>
                </a:cubicBezTo>
                <a:cubicBezTo>
                  <a:pt x="1955404" y="3622717"/>
                  <a:pt x="1996632" y="3614118"/>
                  <a:pt x="2035834" y="3599417"/>
                </a:cubicBezTo>
                <a:cubicBezTo>
                  <a:pt x="2123883" y="3566399"/>
                  <a:pt x="2080524" y="3577013"/>
                  <a:pt x="2165230" y="3564911"/>
                </a:cubicBezTo>
                <a:cubicBezTo>
                  <a:pt x="2188234" y="3556285"/>
                  <a:pt x="2210759" y="3546257"/>
                  <a:pt x="2234241" y="3539032"/>
                </a:cubicBezTo>
                <a:cubicBezTo>
                  <a:pt x="2248255" y="3534720"/>
                  <a:pt x="2263329" y="3534619"/>
                  <a:pt x="2277373" y="3530406"/>
                </a:cubicBezTo>
                <a:cubicBezTo>
                  <a:pt x="2292205" y="3525956"/>
                  <a:pt x="2305815" y="3518050"/>
                  <a:pt x="2320506" y="3513153"/>
                </a:cubicBezTo>
                <a:cubicBezTo>
                  <a:pt x="2331753" y="3509404"/>
                  <a:pt x="2343910" y="3508689"/>
                  <a:pt x="2355011" y="3504526"/>
                </a:cubicBezTo>
                <a:cubicBezTo>
                  <a:pt x="2367052" y="3500011"/>
                  <a:pt x="2377317" y="3491340"/>
                  <a:pt x="2389517" y="3487274"/>
                </a:cubicBezTo>
                <a:cubicBezTo>
                  <a:pt x="2403427" y="3482637"/>
                  <a:pt x="2418272" y="3481523"/>
                  <a:pt x="2432649" y="3478647"/>
                </a:cubicBezTo>
                <a:cubicBezTo>
                  <a:pt x="2441275" y="3472896"/>
                  <a:pt x="2449255" y="3466030"/>
                  <a:pt x="2458528" y="3461394"/>
                </a:cubicBezTo>
                <a:cubicBezTo>
                  <a:pt x="2491008" y="3445154"/>
                  <a:pt x="2503222" y="3443751"/>
                  <a:pt x="2536166" y="3435515"/>
                </a:cubicBezTo>
                <a:cubicBezTo>
                  <a:pt x="2601136" y="3392201"/>
                  <a:pt x="2518564" y="3443058"/>
                  <a:pt x="2596551" y="3409636"/>
                </a:cubicBezTo>
                <a:cubicBezTo>
                  <a:pt x="2679954" y="3373892"/>
                  <a:pt x="2557871" y="3408522"/>
                  <a:pt x="2656936" y="3383757"/>
                </a:cubicBezTo>
                <a:cubicBezTo>
                  <a:pt x="2668438" y="3378006"/>
                  <a:pt x="2679400" y="3371019"/>
                  <a:pt x="2691441" y="3366504"/>
                </a:cubicBezTo>
                <a:cubicBezTo>
                  <a:pt x="2702542" y="3362341"/>
                  <a:pt x="2715343" y="3363179"/>
                  <a:pt x="2725947" y="3357877"/>
                </a:cubicBezTo>
                <a:cubicBezTo>
                  <a:pt x="2744493" y="3348604"/>
                  <a:pt x="2757590" y="3328401"/>
                  <a:pt x="2777706" y="3323372"/>
                </a:cubicBezTo>
                <a:cubicBezTo>
                  <a:pt x="2802470" y="3317181"/>
                  <a:pt x="2842970" y="3307992"/>
                  <a:pt x="2863970" y="3297492"/>
                </a:cubicBezTo>
                <a:cubicBezTo>
                  <a:pt x="2909079" y="3274938"/>
                  <a:pt x="2886000" y="3283359"/>
                  <a:pt x="2932981" y="3271613"/>
                </a:cubicBezTo>
                <a:cubicBezTo>
                  <a:pt x="2985426" y="3236649"/>
                  <a:pt x="2929703" y="3269607"/>
                  <a:pt x="2993366" y="3245734"/>
                </a:cubicBezTo>
                <a:cubicBezTo>
                  <a:pt x="3005407" y="3241219"/>
                  <a:pt x="3016052" y="3233547"/>
                  <a:pt x="3027872" y="3228481"/>
                </a:cubicBezTo>
                <a:cubicBezTo>
                  <a:pt x="3036230" y="3224899"/>
                  <a:pt x="3045495" y="3223665"/>
                  <a:pt x="3053751" y="3219855"/>
                </a:cubicBezTo>
                <a:cubicBezTo>
                  <a:pt x="3082941" y="3206383"/>
                  <a:pt x="3113266" y="3194556"/>
                  <a:pt x="3140015" y="3176723"/>
                </a:cubicBezTo>
                <a:cubicBezTo>
                  <a:pt x="3148641" y="3170972"/>
                  <a:pt x="3156365" y="3163554"/>
                  <a:pt x="3165894" y="3159470"/>
                </a:cubicBezTo>
                <a:cubicBezTo>
                  <a:pt x="3176791" y="3154800"/>
                  <a:pt x="3189299" y="3155006"/>
                  <a:pt x="3200400" y="3150843"/>
                </a:cubicBezTo>
                <a:cubicBezTo>
                  <a:pt x="3212441" y="3146328"/>
                  <a:pt x="3222865" y="3138106"/>
                  <a:pt x="3234906" y="3133591"/>
                </a:cubicBezTo>
                <a:cubicBezTo>
                  <a:pt x="3246007" y="3129428"/>
                  <a:pt x="3258310" y="3129127"/>
                  <a:pt x="3269411" y="3124964"/>
                </a:cubicBezTo>
                <a:cubicBezTo>
                  <a:pt x="3281452" y="3120449"/>
                  <a:pt x="3291876" y="3112226"/>
                  <a:pt x="3303917" y="3107711"/>
                </a:cubicBezTo>
                <a:cubicBezTo>
                  <a:pt x="3395507" y="3073366"/>
                  <a:pt x="3272480" y="3132175"/>
                  <a:pt x="3381555" y="3081832"/>
                </a:cubicBezTo>
                <a:cubicBezTo>
                  <a:pt x="3404907" y="3071054"/>
                  <a:pt x="3429166" y="3061592"/>
                  <a:pt x="3450566" y="3047326"/>
                </a:cubicBezTo>
                <a:cubicBezTo>
                  <a:pt x="3513626" y="3005288"/>
                  <a:pt x="3434325" y="3056608"/>
                  <a:pt x="3510951" y="3012821"/>
                </a:cubicBezTo>
                <a:cubicBezTo>
                  <a:pt x="3519953" y="3007677"/>
                  <a:pt x="3527301" y="2999652"/>
                  <a:pt x="3536830" y="2995568"/>
                </a:cubicBezTo>
                <a:cubicBezTo>
                  <a:pt x="3547727" y="2990898"/>
                  <a:pt x="3559834" y="2989817"/>
                  <a:pt x="3571336" y="2986942"/>
                </a:cubicBezTo>
                <a:cubicBezTo>
                  <a:pt x="3577193" y="2979132"/>
                  <a:pt x="3608163" y="2939167"/>
                  <a:pt x="3614468" y="2926557"/>
                </a:cubicBezTo>
                <a:cubicBezTo>
                  <a:pt x="3618535" y="2918424"/>
                  <a:pt x="3618275" y="2908388"/>
                  <a:pt x="3623094" y="2900677"/>
                </a:cubicBezTo>
                <a:cubicBezTo>
                  <a:pt x="3632852" y="2885064"/>
                  <a:pt x="3647387" y="2872865"/>
                  <a:pt x="3657600" y="2857545"/>
                </a:cubicBezTo>
                <a:cubicBezTo>
                  <a:pt x="3664733" y="2846845"/>
                  <a:pt x="3667379" y="2833504"/>
                  <a:pt x="3674853" y="2823040"/>
                </a:cubicBezTo>
                <a:cubicBezTo>
                  <a:pt x="3681944" y="2813113"/>
                  <a:pt x="3692922" y="2806532"/>
                  <a:pt x="3700732" y="2797160"/>
                </a:cubicBezTo>
                <a:cubicBezTo>
                  <a:pt x="3707369" y="2789195"/>
                  <a:pt x="3711097" y="2779030"/>
                  <a:pt x="3717985" y="2771281"/>
                </a:cubicBezTo>
                <a:cubicBezTo>
                  <a:pt x="3734195" y="2753045"/>
                  <a:pt x="3752490" y="2736776"/>
                  <a:pt x="3769743" y="2719523"/>
                </a:cubicBezTo>
                <a:cubicBezTo>
                  <a:pt x="3778370" y="2710896"/>
                  <a:pt x="3788303" y="2703403"/>
                  <a:pt x="3795623" y="2693643"/>
                </a:cubicBezTo>
                <a:cubicBezTo>
                  <a:pt x="3804249" y="2682141"/>
                  <a:pt x="3812146" y="2670054"/>
                  <a:pt x="3821502" y="2659138"/>
                </a:cubicBezTo>
                <a:cubicBezTo>
                  <a:pt x="3829441" y="2649875"/>
                  <a:pt x="3839656" y="2642700"/>
                  <a:pt x="3847381" y="2633258"/>
                </a:cubicBezTo>
                <a:cubicBezTo>
                  <a:pt x="3865590" y="2611003"/>
                  <a:pt x="3881887" y="2587251"/>
                  <a:pt x="3899140" y="2564247"/>
                </a:cubicBezTo>
                <a:cubicBezTo>
                  <a:pt x="3907766" y="2552745"/>
                  <a:pt x="3914853" y="2539908"/>
                  <a:pt x="3925019" y="2529742"/>
                </a:cubicBezTo>
                <a:cubicBezTo>
                  <a:pt x="3942272" y="2512489"/>
                  <a:pt x="3963243" y="2498284"/>
                  <a:pt x="3976777" y="2477983"/>
                </a:cubicBezTo>
                <a:cubicBezTo>
                  <a:pt x="3988279" y="2460730"/>
                  <a:pt x="3996621" y="2440887"/>
                  <a:pt x="4011283" y="2426225"/>
                </a:cubicBezTo>
                <a:lnTo>
                  <a:pt x="4097547" y="2339960"/>
                </a:lnTo>
                <a:cubicBezTo>
                  <a:pt x="4106173" y="2331334"/>
                  <a:pt x="4117970" y="2324993"/>
                  <a:pt x="4123426" y="2314081"/>
                </a:cubicBezTo>
                <a:cubicBezTo>
                  <a:pt x="4129177" y="2302579"/>
                  <a:pt x="4132536" y="2289528"/>
                  <a:pt x="4140679" y="2279575"/>
                </a:cubicBezTo>
                <a:cubicBezTo>
                  <a:pt x="4158705" y="2257544"/>
                  <a:pt x="4180936" y="2239319"/>
                  <a:pt x="4201064" y="2219191"/>
                </a:cubicBezTo>
                <a:lnTo>
                  <a:pt x="4235570" y="2184685"/>
                </a:lnTo>
                <a:cubicBezTo>
                  <a:pt x="4244196" y="2176059"/>
                  <a:pt x="4254682" y="2168957"/>
                  <a:pt x="4261449" y="2158806"/>
                </a:cubicBezTo>
                <a:cubicBezTo>
                  <a:pt x="4304282" y="2094556"/>
                  <a:pt x="4249234" y="2173462"/>
                  <a:pt x="4304581" y="2107047"/>
                </a:cubicBezTo>
                <a:cubicBezTo>
                  <a:pt x="4311218" y="2099082"/>
                  <a:pt x="4315197" y="2089133"/>
                  <a:pt x="4321834" y="2081168"/>
                </a:cubicBezTo>
                <a:cubicBezTo>
                  <a:pt x="4329644" y="2071796"/>
                  <a:pt x="4339903" y="2064661"/>
                  <a:pt x="4347713" y="2055289"/>
                </a:cubicBezTo>
                <a:cubicBezTo>
                  <a:pt x="4360170" y="2040341"/>
                  <a:pt x="4382429" y="1998060"/>
                  <a:pt x="4390845" y="1986277"/>
                </a:cubicBezTo>
                <a:cubicBezTo>
                  <a:pt x="4409901" y="1959599"/>
                  <a:pt x="4428048" y="1931823"/>
                  <a:pt x="4451230" y="1908640"/>
                </a:cubicBezTo>
                <a:cubicBezTo>
                  <a:pt x="4459856" y="1900013"/>
                  <a:pt x="4469299" y="1892132"/>
                  <a:pt x="4477109" y="1882760"/>
                </a:cubicBezTo>
                <a:cubicBezTo>
                  <a:pt x="4483746" y="1874795"/>
                  <a:pt x="4487474" y="1864630"/>
                  <a:pt x="4494362" y="1856881"/>
                </a:cubicBezTo>
                <a:cubicBezTo>
                  <a:pt x="4510572" y="1838645"/>
                  <a:pt x="4532587" y="1825425"/>
                  <a:pt x="4546121" y="1805123"/>
                </a:cubicBezTo>
                <a:cubicBezTo>
                  <a:pt x="4570140" y="1769092"/>
                  <a:pt x="4556042" y="1786574"/>
                  <a:pt x="4589253" y="1753364"/>
                </a:cubicBezTo>
                <a:cubicBezTo>
                  <a:pt x="4616274" y="1699322"/>
                  <a:pt x="4595058" y="1736610"/>
                  <a:pt x="4632385" y="1684353"/>
                </a:cubicBezTo>
                <a:cubicBezTo>
                  <a:pt x="4638411" y="1675917"/>
                  <a:pt x="4643001" y="1666439"/>
                  <a:pt x="4649638" y="1658474"/>
                </a:cubicBezTo>
                <a:cubicBezTo>
                  <a:pt x="4657448" y="1649102"/>
                  <a:pt x="4668027" y="1642224"/>
                  <a:pt x="4675517" y="1632594"/>
                </a:cubicBezTo>
                <a:cubicBezTo>
                  <a:pt x="4688247" y="1616227"/>
                  <a:pt x="4697070" y="1597028"/>
                  <a:pt x="4710023" y="1580836"/>
                </a:cubicBezTo>
                <a:cubicBezTo>
                  <a:pt x="4757483" y="1521510"/>
                  <a:pt x="4734313" y="1553026"/>
                  <a:pt x="4779034" y="1485945"/>
                </a:cubicBezTo>
                <a:lnTo>
                  <a:pt x="4796287" y="1460066"/>
                </a:lnTo>
                <a:cubicBezTo>
                  <a:pt x="4802038" y="1451440"/>
                  <a:pt x="4806209" y="1441518"/>
                  <a:pt x="4813540" y="1434187"/>
                </a:cubicBezTo>
                <a:cubicBezTo>
                  <a:pt x="4822166" y="1425561"/>
                  <a:pt x="4831929" y="1417938"/>
                  <a:pt x="4839419" y="1408308"/>
                </a:cubicBezTo>
                <a:cubicBezTo>
                  <a:pt x="4852149" y="1391940"/>
                  <a:pt x="4862422" y="1373802"/>
                  <a:pt x="4873924" y="1356549"/>
                </a:cubicBezTo>
                <a:cubicBezTo>
                  <a:pt x="4879675" y="1347923"/>
                  <a:pt x="4887898" y="1340506"/>
                  <a:pt x="4891177" y="1330670"/>
                </a:cubicBezTo>
                <a:cubicBezTo>
                  <a:pt x="4894053" y="1322044"/>
                  <a:pt x="4895737" y="1312924"/>
                  <a:pt x="4899804" y="1304791"/>
                </a:cubicBezTo>
                <a:cubicBezTo>
                  <a:pt x="4906523" y="1291352"/>
                  <a:pt x="4931528" y="1251751"/>
                  <a:pt x="4942936" y="1235779"/>
                </a:cubicBezTo>
                <a:cubicBezTo>
                  <a:pt x="4951293" y="1224080"/>
                  <a:pt x="4960840" y="1213236"/>
                  <a:pt x="4968815" y="1201274"/>
                </a:cubicBezTo>
                <a:cubicBezTo>
                  <a:pt x="4978115" y="1187323"/>
                  <a:pt x="4985394" y="1172093"/>
                  <a:pt x="4994694" y="1158142"/>
                </a:cubicBezTo>
                <a:cubicBezTo>
                  <a:pt x="5002669" y="1146179"/>
                  <a:pt x="5012598" y="1135599"/>
                  <a:pt x="5020573" y="1123636"/>
                </a:cubicBezTo>
                <a:cubicBezTo>
                  <a:pt x="5035621" y="1101065"/>
                  <a:pt x="5049142" y="1077511"/>
                  <a:pt x="5063706" y="1054625"/>
                </a:cubicBezTo>
                <a:cubicBezTo>
                  <a:pt x="5069272" y="1045878"/>
                  <a:pt x="5073627" y="1036076"/>
                  <a:pt x="5080958" y="1028745"/>
                </a:cubicBezTo>
                <a:lnTo>
                  <a:pt x="5115464" y="994240"/>
                </a:lnTo>
                <a:cubicBezTo>
                  <a:pt x="5121215" y="979863"/>
                  <a:pt x="5127280" y="965607"/>
                  <a:pt x="5132717" y="951108"/>
                </a:cubicBezTo>
                <a:cubicBezTo>
                  <a:pt x="5135910" y="942594"/>
                  <a:pt x="5137276" y="933361"/>
                  <a:pt x="5141343" y="925228"/>
                </a:cubicBezTo>
                <a:cubicBezTo>
                  <a:pt x="5148841" y="910231"/>
                  <a:pt x="5159725" y="897093"/>
                  <a:pt x="5167223" y="882096"/>
                </a:cubicBezTo>
                <a:cubicBezTo>
                  <a:pt x="5171290" y="873963"/>
                  <a:pt x="5171783" y="864350"/>
                  <a:pt x="5175849" y="856217"/>
                </a:cubicBezTo>
                <a:cubicBezTo>
                  <a:pt x="5180486" y="846944"/>
                  <a:pt x="5188465" y="839611"/>
                  <a:pt x="5193102" y="830338"/>
                </a:cubicBezTo>
                <a:cubicBezTo>
                  <a:pt x="5200027" y="816488"/>
                  <a:pt x="5203430" y="801056"/>
                  <a:pt x="5210355" y="787206"/>
                </a:cubicBezTo>
                <a:cubicBezTo>
                  <a:pt x="5214991" y="777933"/>
                  <a:pt x="5222970" y="770599"/>
                  <a:pt x="5227607" y="761326"/>
                </a:cubicBezTo>
                <a:cubicBezTo>
                  <a:pt x="5231673" y="753193"/>
                  <a:pt x="5232471" y="743725"/>
                  <a:pt x="5236234" y="735447"/>
                </a:cubicBezTo>
                <a:cubicBezTo>
                  <a:pt x="5246877" y="712033"/>
                  <a:pt x="5262607" y="690835"/>
                  <a:pt x="5270740" y="666436"/>
                </a:cubicBezTo>
                <a:cubicBezTo>
                  <a:pt x="5282645" y="630721"/>
                  <a:pt x="5274322" y="648123"/>
                  <a:pt x="5296619" y="614677"/>
                </a:cubicBezTo>
                <a:cubicBezTo>
                  <a:pt x="5318301" y="549630"/>
                  <a:pt x="5289053" y="629808"/>
                  <a:pt x="5322498" y="562919"/>
                </a:cubicBezTo>
                <a:cubicBezTo>
                  <a:pt x="5326564" y="554786"/>
                  <a:pt x="5326708" y="544989"/>
                  <a:pt x="5331124" y="537040"/>
                </a:cubicBezTo>
                <a:cubicBezTo>
                  <a:pt x="5341194" y="518914"/>
                  <a:pt x="5354128" y="502534"/>
                  <a:pt x="5365630" y="485281"/>
                </a:cubicBezTo>
                <a:lnTo>
                  <a:pt x="5382883" y="459402"/>
                </a:lnTo>
                <a:cubicBezTo>
                  <a:pt x="5398697" y="411957"/>
                  <a:pt x="5382007" y="454464"/>
                  <a:pt x="5408762" y="407643"/>
                </a:cubicBezTo>
                <a:cubicBezTo>
                  <a:pt x="5452542" y="331029"/>
                  <a:pt x="5401233" y="410311"/>
                  <a:pt x="5443268" y="347258"/>
                </a:cubicBezTo>
                <a:cubicBezTo>
                  <a:pt x="5446143" y="338632"/>
                  <a:pt x="5447828" y="329512"/>
                  <a:pt x="5451894" y="321379"/>
                </a:cubicBezTo>
                <a:cubicBezTo>
                  <a:pt x="5456531" y="312106"/>
                  <a:pt x="5465063" y="305029"/>
                  <a:pt x="5469147" y="295500"/>
                </a:cubicBezTo>
                <a:cubicBezTo>
                  <a:pt x="5473817" y="284603"/>
                  <a:pt x="5473103" y="271891"/>
                  <a:pt x="5477773" y="260994"/>
                </a:cubicBezTo>
                <a:cubicBezTo>
                  <a:pt x="5481857" y="251465"/>
                  <a:pt x="5490389" y="244388"/>
                  <a:pt x="5495026" y="235115"/>
                </a:cubicBezTo>
                <a:cubicBezTo>
                  <a:pt x="5499093" y="226982"/>
                  <a:pt x="5500071" y="217594"/>
                  <a:pt x="5503653" y="209236"/>
                </a:cubicBezTo>
                <a:cubicBezTo>
                  <a:pt x="5508719" y="197416"/>
                  <a:pt x="5515840" y="186550"/>
                  <a:pt x="5520906" y="174730"/>
                </a:cubicBezTo>
                <a:cubicBezTo>
                  <a:pt x="5542335" y="124729"/>
                  <a:pt x="5513629" y="172705"/>
                  <a:pt x="5546785" y="122972"/>
                </a:cubicBezTo>
                <a:cubicBezTo>
                  <a:pt x="5587776" y="0"/>
                  <a:pt x="5546597" y="127948"/>
                  <a:pt x="5572664" y="36708"/>
                </a:cubicBezTo>
                <a:cubicBezTo>
                  <a:pt x="5575162" y="27965"/>
                  <a:pt x="5581290" y="10828"/>
                  <a:pt x="5581290" y="10828"/>
                </a:cubicBezTo>
              </a:path>
            </a:pathLst>
          </a:custGeom>
          <a:ln w="571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7021902" y="1984075"/>
            <a:ext cx="983411" cy="382793"/>
          </a:xfrm>
          <a:custGeom>
            <a:avLst/>
            <a:gdLst>
              <a:gd name="connsiteX0" fmla="*/ 0 w 983411"/>
              <a:gd name="connsiteY0" fmla="*/ 0 h 382793"/>
              <a:gd name="connsiteX1" fmla="*/ 8626 w 983411"/>
              <a:gd name="connsiteY1" fmla="*/ 34506 h 382793"/>
              <a:gd name="connsiteX2" fmla="*/ 25879 w 983411"/>
              <a:gd name="connsiteY2" fmla="*/ 86265 h 382793"/>
              <a:gd name="connsiteX3" fmla="*/ 43132 w 983411"/>
              <a:gd name="connsiteY3" fmla="*/ 163902 h 382793"/>
              <a:gd name="connsiteX4" fmla="*/ 60385 w 983411"/>
              <a:gd name="connsiteY4" fmla="*/ 189782 h 382793"/>
              <a:gd name="connsiteX5" fmla="*/ 77638 w 983411"/>
              <a:gd name="connsiteY5" fmla="*/ 241540 h 382793"/>
              <a:gd name="connsiteX6" fmla="*/ 155275 w 983411"/>
              <a:gd name="connsiteY6" fmla="*/ 310551 h 382793"/>
              <a:gd name="connsiteX7" fmla="*/ 207034 w 983411"/>
              <a:gd name="connsiteY7" fmla="*/ 327804 h 382793"/>
              <a:gd name="connsiteX8" fmla="*/ 232913 w 983411"/>
              <a:gd name="connsiteY8" fmla="*/ 336431 h 382793"/>
              <a:gd name="connsiteX9" fmla="*/ 284672 w 983411"/>
              <a:gd name="connsiteY9" fmla="*/ 353683 h 382793"/>
              <a:gd name="connsiteX10" fmla="*/ 379562 w 983411"/>
              <a:gd name="connsiteY10" fmla="*/ 362310 h 382793"/>
              <a:gd name="connsiteX11" fmla="*/ 707366 w 983411"/>
              <a:gd name="connsiteY11" fmla="*/ 336431 h 382793"/>
              <a:gd name="connsiteX12" fmla="*/ 733245 w 983411"/>
              <a:gd name="connsiteY12" fmla="*/ 327804 h 382793"/>
              <a:gd name="connsiteX13" fmla="*/ 759124 w 983411"/>
              <a:gd name="connsiteY13" fmla="*/ 310551 h 382793"/>
              <a:gd name="connsiteX14" fmla="*/ 776377 w 983411"/>
              <a:gd name="connsiteY14" fmla="*/ 284672 h 382793"/>
              <a:gd name="connsiteX15" fmla="*/ 802256 w 983411"/>
              <a:gd name="connsiteY15" fmla="*/ 276046 h 382793"/>
              <a:gd name="connsiteX16" fmla="*/ 828136 w 983411"/>
              <a:gd name="connsiteY16" fmla="*/ 258793 h 382793"/>
              <a:gd name="connsiteX17" fmla="*/ 862641 w 983411"/>
              <a:gd name="connsiteY17" fmla="*/ 207034 h 382793"/>
              <a:gd name="connsiteX18" fmla="*/ 879894 w 983411"/>
              <a:gd name="connsiteY18" fmla="*/ 181155 h 382793"/>
              <a:gd name="connsiteX19" fmla="*/ 905773 w 983411"/>
              <a:gd name="connsiteY19" fmla="*/ 155276 h 382793"/>
              <a:gd name="connsiteX20" fmla="*/ 948906 w 983411"/>
              <a:gd name="connsiteY20" fmla="*/ 103517 h 382793"/>
              <a:gd name="connsiteX21" fmla="*/ 966158 w 983411"/>
              <a:gd name="connsiteY21" fmla="*/ 51759 h 382793"/>
              <a:gd name="connsiteX22" fmla="*/ 983411 w 983411"/>
              <a:gd name="connsiteY22" fmla="*/ 17253 h 38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3411" h="382793">
                <a:moveTo>
                  <a:pt x="0" y="0"/>
                </a:moveTo>
                <a:cubicBezTo>
                  <a:pt x="2875" y="11502"/>
                  <a:pt x="5219" y="23150"/>
                  <a:pt x="8626" y="34506"/>
                </a:cubicBezTo>
                <a:cubicBezTo>
                  <a:pt x="13852" y="51925"/>
                  <a:pt x="22889" y="68326"/>
                  <a:pt x="25879" y="86265"/>
                </a:cubicBezTo>
                <a:cubicBezTo>
                  <a:pt x="29192" y="106140"/>
                  <a:pt x="32515" y="142668"/>
                  <a:pt x="43132" y="163902"/>
                </a:cubicBezTo>
                <a:cubicBezTo>
                  <a:pt x="47769" y="173175"/>
                  <a:pt x="54634" y="181155"/>
                  <a:pt x="60385" y="189782"/>
                </a:cubicBezTo>
                <a:cubicBezTo>
                  <a:pt x="66136" y="207035"/>
                  <a:pt x="64779" y="228680"/>
                  <a:pt x="77638" y="241540"/>
                </a:cubicBezTo>
                <a:cubicBezTo>
                  <a:pt x="93259" y="257161"/>
                  <a:pt x="127564" y="298235"/>
                  <a:pt x="155275" y="310551"/>
                </a:cubicBezTo>
                <a:cubicBezTo>
                  <a:pt x="171894" y="317937"/>
                  <a:pt x="189781" y="322053"/>
                  <a:pt x="207034" y="327804"/>
                </a:cubicBezTo>
                <a:lnTo>
                  <a:pt x="232913" y="336431"/>
                </a:lnTo>
                <a:cubicBezTo>
                  <a:pt x="232915" y="336432"/>
                  <a:pt x="284670" y="353683"/>
                  <a:pt x="284672" y="353683"/>
                </a:cubicBezTo>
                <a:lnTo>
                  <a:pt x="379562" y="362310"/>
                </a:lnTo>
                <a:cubicBezTo>
                  <a:pt x="673749" y="353116"/>
                  <a:pt x="568278" y="382793"/>
                  <a:pt x="707366" y="336431"/>
                </a:cubicBezTo>
                <a:cubicBezTo>
                  <a:pt x="715992" y="333556"/>
                  <a:pt x="725679" y="332848"/>
                  <a:pt x="733245" y="327804"/>
                </a:cubicBezTo>
                <a:lnTo>
                  <a:pt x="759124" y="310551"/>
                </a:lnTo>
                <a:cubicBezTo>
                  <a:pt x="764875" y="301925"/>
                  <a:pt x="768281" y="291149"/>
                  <a:pt x="776377" y="284672"/>
                </a:cubicBezTo>
                <a:cubicBezTo>
                  <a:pt x="783477" y="278992"/>
                  <a:pt x="794123" y="280112"/>
                  <a:pt x="802256" y="276046"/>
                </a:cubicBezTo>
                <a:cubicBezTo>
                  <a:pt x="811529" y="271409"/>
                  <a:pt x="819509" y="264544"/>
                  <a:pt x="828136" y="258793"/>
                </a:cubicBezTo>
                <a:lnTo>
                  <a:pt x="862641" y="207034"/>
                </a:lnTo>
                <a:cubicBezTo>
                  <a:pt x="868392" y="198408"/>
                  <a:pt x="872563" y="188486"/>
                  <a:pt x="879894" y="181155"/>
                </a:cubicBezTo>
                <a:cubicBezTo>
                  <a:pt x="888520" y="172529"/>
                  <a:pt x="897963" y="164648"/>
                  <a:pt x="905773" y="155276"/>
                </a:cubicBezTo>
                <a:cubicBezTo>
                  <a:pt x="965823" y="83216"/>
                  <a:pt x="873297" y="179126"/>
                  <a:pt x="948906" y="103517"/>
                </a:cubicBezTo>
                <a:lnTo>
                  <a:pt x="966158" y="51759"/>
                </a:lnTo>
                <a:cubicBezTo>
                  <a:pt x="976070" y="22023"/>
                  <a:pt x="968356" y="32310"/>
                  <a:pt x="983411" y="17253"/>
                </a:cubicBezTo>
              </a:path>
            </a:pathLst>
          </a:custGeom>
          <a:ln w="571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3674853" y="1406106"/>
            <a:ext cx="1570007" cy="3260785"/>
          </a:xfrm>
          <a:custGeom>
            <a:avLst/>
            <a:gdLst>
              <a:gd name="connsiteX0" fmla="*/ 1570007 w 1570007"/>
              <a:gd name="connsiteY0" fmla="*/ 0 h 3260785"/>
              <a:gd name="connsiteX1" fmla="*/ 1561381 w 1570007"/>
              <a:gd name="connsiteY1" fmla="*/ 34505 h 3260785"/>
              <a:gd name="connsiteX2" fmla="*/ 1509622 w 1570007"/>
              <a:gd name="connsiteY2" fmla="*/ 129396 h 3260785"/>
              <a:gd name="connsiteX3" fmla="*/ 1475117 w 1570007"/>
              <a:gd name="connsiteY3" fmla="*/ 215660 h 3260785"/>
              <a:gd name="connsiteX4" fmla="*/ 1414732 w 1570007"/>
              <a:gd name="connsiteY4" fmla="*/ 319177 h 3260785"/>
              <a:gd name="connsiteX5" fmla="*/ 1380226 w 1570007"/>
              <a:gd name="connsiteY5" fmla="*/ 379562 h 3260785"/>
              <a:gd name="connsiteX6" fmla="*/ 1345721 w 1570007"/>
              <a:gd name="connsiteY6" fmla="*/ 457200 h 3260785"/>
              <a:gd name="connsiteX7" fmla="*/ 1293962 w 1570007"/>
              <a:gd name="connsiteY7" fmla="*/ 560717 h 3260785"/>
              <a:gd name="connsiteX8" fmla="*/ 1233577 w 1570007"/>
              <a:gd name="connsiteY8" fmla="*/ 672860 h 3260785"/>
              <a:gd name="connsiteX9" fmla="*/ 1199072 w 1570007"/>
              <a:gd name="connsiteY9" fmla="*/ 750498 h 3260785"/>
              <a:gd name="connsiteX10" fmla="*/ 1181819 w 1570007"/>
              <a:gd name="connsiteY10" fmla="*/ 785003 h 3260785"/>
              <a:gd name="connsiteX11" fmla="*/ 1147313 w 1570007"/>
              <a:gd name="connsiteY11" fmla="*/ 836762 h 3260785"/>
              <a:gd name="connsiteX12" fmla="*/ 1130060 w 1570007"/>
              <a:gd name="connsiteY12" fmla="*/ 888520 h 3260785"/>
              <a:gd name="connsiteX13" fmla="*/ 1121434 w 1570007"/>
              <a:gd name="connsiteY13" fmla="*/ 914400 h 3260785"/>
              <a:gd name="connsiteX14" fmla="*/ 1095555 w 1570007"/>
              <a:gd name="connsiteY14" fmla="*/ 966158 h 3260785"/>
              <a:gd name="connsiteX15" fmla="*/ 1086928 w 1570007"/>
              <a:gd name="connsiteY15" fmla="*/ 1000664 h 3260785"/>
              <a:gd name="connsiteX16" fmla="*/ 1069675 w 1570007"/>
              <a:gd name="connsiteY16" fmla="*/ 1035169 h 3260785"/>
              <a:gd name="connsiteX17" fmla="*/ 1052422 w 1570007"/>
              <a:gd name="connsiteY17" fmla="*/ 1078302 h 3260785"/>
              <a:gd name="connsiteX18" fmla="*/ 1009290 w 1570007"/>
              <a:gd name="connsiteY18" fmla="*/ 1155939 h 3260785"/>
              <a:gd name="connsiteX19" fmla="*/ 983411 w 1570007"/>
              <a:gd name="connsiteY19" fmla="*/ 1216324 h 3260785"/>
              <a:gd name="connsiteX20" fmla="*/ 957532 w 1570007"/>
              <a:gd name="connsiteY20" fmla="*/ 1259456 h 3260785"/>
              <a:gd name="connsiteX21" fmla="*/ 931653 w 1570007"/>
              <a:gd name="connsiteY21" fmla="*/ 1319841 h 3260785"/>
              <a:gd name="connsiteX22" fmla="*/ 914400 w 1570007"/>
              <a:gd name="connsiteY22" fmla="*/ 1371600 h 3260785"/>
              <a:gd name="connsiteX23" fmla="*/ 879894 w 1570007"/>
              <a:gd name="connsiteY23" fmla="*/ 1423358 h 3260785"/>
              <a:gd name="connsiteX24" fmla="*/ 854015 w 1570007"/>
              <a:gd name="connsiteY24" fmla="*/ 1475117 h 3260785"/>
              <a:gd name="connsiteX25" fmla="*/ 819509 w 1570007"/>
              <a:gd name="connsiteY25" fmla="*/ 1561381 h 3260785"/>
              <a:gd name="connsiteX26" fmla="*/ 793630 w 1570007"/>
              <a:gd name="connsiteY26" fmla="*/ 1604513 h 3260785"/>
              <a:gd name="connsiteX27" fmla="*/ 750498 w 1570007"/>
              <a:gd name="connsiteY27" fmla="*/ 1699403 h 3260785"/>
              <a:gd name="connsiteX28" fmla="*/ 724619 w 1570007"/>
              <a:gd name="connsiteY28" fmla="*/ 1742536 h 3260785"/>
              <a:gd name="connsiteX29" fmla="*/ 707366 w 1570007"/>
              <a:gd name="connsiteY29" fmla="*/ 1785668 h 3260785"/>
              <a:gd name="connsiteX30" fmla="*/ 664234 w 1570007"/>
              <a:gd name="connsiteY30" fmla="*/ 1863305 h 3260785"/>
              <a:gd name="connsiteX31" fmla="*/ 655607 w 1570007"/>
              <a:gd name="connsiteY31" fmla="*/ 1889185 h 3260785"/>
              <a:gd name="connsiteX32" fmla="*/ 638355 w 1570007"/>
              <a:gd name="connsiteY32" fmla="*/ 1923690 h 3260785"/>
              <a:gd name="connsiteX33" fmla="*/ 629728 w 1570007"/>
              <a:gd name="connsiteY33" fmla="*/ 1958196 h 3260785"/>
              <a:gd name="connsiteX34" fmla="*/ 595222 w 1570007"/>
              <a:gd name="connsiteY34" fmla="*/ 2009954 h 3260785"/>
              <a:gd name="connsiteX35" fmla="*/ 577970 w 1570007"/>
              <a:gd name="connsiteY35" fmla="*/ 2044460 h 3260785"/>
              <a:gd name="connsiteX36" fmla="*/ 552090 w 1570007"/>
              <a:gd name="connsiteY36" fmla="*/ 2078966 h 3260785"/>
              <a:gd name="connsiteX37" fmla="*/ 517585 w 1570007"/>
              <a:gd name="connsiteY37" fmla="*/ 2147977 h 3260785"/>
              <a:gd name="connsiteX38" fmla="*/ 500332 w 1570007"/>
              <a:gd name="connsiteY38" fmla="*/ 2182483 h 3260785"/>
              <a:gd name="connsiteX39" fmla="*/ 474453 w 1570007"/>
              <a:gd name="connsiteY39" fmla="*/ 2234241 h 3260785"/>
              <a:gd name="connsiteX40" fmla="*/ 457200 w 1570007"/>
              <a:gd name="connsiteY40" fmla="*/ 2260120 h 3260785"/>
              <a:gd name="connsiteX41" fmla="*/ 396815 w 1570007"/>
              <a:gd name="connsiteY41" fmla="*/ 2363637 h 3260785"/>
              <a:gd name="connsiteX42" fmla="*/ 362309 w 1570007"/>
              <a:gd name="connsiteY42" fmla="*/ 2467154 h 3260785"/>
              <a:gd name="connsiteX43" fmla="*/ 336430 w 1570007"/>
              <a:gd name="connsiteY43" fmla="*/ 2510286 h 3260785"/>
              <a:gd name="connsiteX44" fmla="*/ 319177 w 1570007"/>
              <a:gd name="connsiteY44" fmla="*/ 2562045 h 3260785"/>
              <a:gd name="connsiteX45" fmla="*/ 284672 w 1570007"/>
              <a:gd name="connsiteY45" fmla="*/ 2613803 h 3260785"/>
              <a:gd name="connsiteX46" fmla="*/ 258792 w 1570007"/>
              <a:gd name="connsiteY46" fmla="*/ 2665562 h 3260785"/>
              <a:gd name="connsiteX47" fmla="*/ 224287 w 1570007"/>
              <a:gd name="connsiteY47" fmla="*/ 2751826 h 3260785"/>
              <a:gd name="connsiteX48" fmla="*/ 215660 w 1570007"/>
              <a:gd name="connsiteY48" fmla="*/ 2777705 h 3260785"/>
              <a:gd name="connsiteX49" fmla="*/ 198407 w 1570007"/>
              <a:gd name="connsiteY49" fmla="*/ 2803585 h 3260785"/>
              <a:gd name="connsiteX50" fmla="*/ 189781 w 1570007"/>
              <a:gd name="connsiteY50" fmla="*/ 2829464 h 3260785"/>
              <a:gd name="connsiteX51" fmla="*/ 172528 w 1570007"/>
              <a:gd name="connsiteY51" fmla="*/ 2855343 h 3260785"/>
              <a:gd name="connsiteX52" fmla="*/ 163902 w 1570007"/>
              <a:gd name="connsiteY52" fmla="*/ 2889849 h 3260785"/>
              <a:gd name="connsiteX53" fmla="*/ 146649 w 1570007"/>
              <a:gd name="connsiteY53" fmla="*/ 2915728 h 3260785"/>
              <a:gd name="connsiteX54" fmla="*/ 138022 w 1570007"/>
              <a:gd name="connsiteY54" fmla="*/ 2941607 h 3260785"/>
              <a:gd name="connsiteX55" fmla="*/ 120770 w 1570007"/>
              <a:gd name="connsiteY55" fmla="*/ 2976113 h 3260785"/>
              <a:gd name="connsiteX56" fmla="*/ 94890 w 1570007"/>
              <a:gd name="connsiteY56" fmla="*/ 3062377 h 3260785"/>
              <a:gd name="connsiteX57" fmla="*/ 60385 w 1570007"/>
              <a:gd name="connsiteY57" fmla="*/ 3148641 h 3260785"/>
              <a:gd name="connsiteX58" fmla="*/ 51758 w 1570007"/>
              <a:gd name="connsiteY58" fmla="*/ 3174520 h 3260785"/>
              <a:gd name="connsiteX59" fmla="*/ 43132 w 1570007"/>
              <a:gd name="connsiteY59" fmla="*/ 3200400 h 3260785"/>
              <a:gd name="connsiteX60" fmla="*/ 0 w 1570007"/>
              <a:gd name="connsiteY60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70007" h="3260785">
                <a:moveTo>
                  <a:pt x="1570007" y="0"/>
                </a:moveTo>
                <a:cubicBezTo>
                  <a:pt x="1567132" y="11502"/>
                  <a:pt x="1566287" y="23712"/>
                  <a:pt x="1561381" y="34505"/>
                </a:cubicBezTo>
                <a:cubicBezTo>
                  <a:pt x="1506999" y="154144"/>
                  <a:pt x="1544729" y="47480"/>
                  <a:pt x="1509622" y="129396"/>
                </a:cubicBezTo>
                <a:cubicBezTo>
                  <a:pt x="1497423" y="157862"/>
                  <a:pt x="1492296" y="189892"/>
                  <a:pt x="1475117" y="215660"/>
                </a:cubicBezTo>
                <a:cubicBezTo>
                  <a:pt x="1414795" y="306144"/>
                  <a:pt x="1463946" y="227779"/>
                  <a:pt x="1414732" y="319177"/>
                </a:cubicBezTo>
                <a:cubicBezTo>
                  <a:pt x="1403741" y="339589"/>
                  <a:pt x="1390594" y="358827"/>
                  <a:pt x="1380226" y="379562"/>
                </a:cubicBezTo>
                <a:cubicBezTo>
                  <a:pt x="1367561" y="404892"/>
                  <a:pt x="1357897" y="431631"/>
                  <a:pt x="1345721" y="457200"/>
                </a:cubicBezTo>
                <a:cubicBezTo>
                  <a:pt x="1329135" y="492031"/>
                  <a:pt x="1309159" y="525258"/>
                  <a:pt x="1293962" y="560717"/>
                </a:cubicBezTo>
                <a:cubicBezTo>
                  <a:pt x="1247597" y="668903"/>
                  <a:pt x="1291894" y="575667"/>
                  <a:pt x="1233577" y="672860"/>
                </a:cubicBezTo>
                <a:cubicBezTo>
                  <a:pt x="1215372" y="703201"/>
                  <a:pt x="1213907" y="717119"/>
                  <a:pt x="1199072" y="750498"/>
                </a:cubicBezTo>
                <a:cubicBezTo>
                  <a:pt x="1193849" y="762249"/>
                  <a:pt x="1188435" y="773976"/>
                  <a:pt x="1181819" y="785003"/>
                </a:cubicBezTo>
                <a:cubicBezTo>
                  <a:pt x="1171151" y="802784"/>
                  <a:pt x="1147313" y="836762"/>
                  <a:pt x="1147313" y="836762"/>
                </a:cubicBezTo>
                <a:lnTo>
                  <a:pt x="1130060" y="888520"/>
                </a:lnTo>
                <a:cubicBezTo>
                  <a:pt x="1127184" y="897147"/>
                  <a:pt x="1125501" y="906267"/>
                  <a:pt x="1121434" y="914400"/>
                </a:cubicBezTo>
                <a:cubicBezTo>
                  <a:pt x="1112808" y="931653"/>
                  <a:pt x="1102719" y="948249"/>
                  <a:pt x="1095555" y="966158"/>
                </a:cubicBezTo>
                <a:cubicBezTo>
                  <a:pt x="1091152" y="977166"/>
                  <a:pt x="1091091" y="989563"/>
                  <a:pt x="1086928" y="1000664"/>
                </a:cubicBezTo>
                <a:cubicBezTo>
                  <a:pt x="1082413" y="1012705"/>
                  <a:pt x="1074898" y="1023418"/>
                  <a:pt x="1069675" y="1035169"/>
                </a:cubicBezTo>
                <a:cubicBezTo>
                  <a:pt x="1063386" y="1049320"/>
                  <a:pt x="1058711" y="1064151"/>
                  <a:pt x="1052422" y="1078302"/>
                </a:cubicBezTo>
                <a:cubicBezTo>
                  <a:pt x="1019190" y="1153075"/>
                  <a:pt x="1052845" y="1068830"/>
                  <a:pt x="1009290" y="1155939"/>
                </a:cubicBezTo>
                <a:cubicBezTo>
                  <a:pt x="999496" y="1175526"/>
                  <a:pt x="993204" y="1196737"/>
                  <a:pt x="983411" y="1216324"/>
                </a:cubicBezTo>
                <a:cubicBezTo>
                  <a:pt x="975913" y="1231321"/>
                  <a:pt x="965030" y="1244459"/>
                  <a:pt x="957532" y="1259456"/>
                </a:cubicBezTo>
                <a:cubicBezTo>
                  <a:pt x="947739" y="1279043"/>
                  <a:pt x="939514" y="1299402"/>
                  <a:pt x="931653" y="1319841"/>
                </a:cubicBezTo>
                <a:cubicBezTo>
                  <a:pt x="925125" y="1336815"/>
                  <a:pt x="922533" y="1355334"/>
                  <a:pt x="914400" y="1371600"/>
                </a:cubicBezTo>
                <a:cubicBezTo>
                  <a:pt x="905127" y="1390146"/>
                  <a:pt x="890342" y="1405447"/>
                  <a:pt x="879894" y="1423358"/>
                </a:cubicBezTo>
                <a:cubicBezTo>
                  <a:pt x="870175" y="1440020"/>
                  <a:pt x="861747" y="1457445"/>
                  <a:pt x="854015" y="1475117"/>
                </a:cubicBezTo>
                <a:cubicBezTo>
                  <a:pt x="841602" y="1503490"/>
                  <a:pt x="835443" y="1534825"/>
                  <a:pt x="819509" y="1561381"/>
                </a:cubicBezTo>
                <a:cubicBezTo>
                  <a:pt x="810883" y="1575758"/>
                  <a:pt x="801128" y="1589516"/>
                  <a:pt x="793630" y="1604513"/>
                </a:cubicBezTo>
                <a:cubicBezTo>
                  <a:pt x="757155" y="1677464"/>
                  <a:pt x="780792" y="1644873"/>
                  <a:pt x="750498" y="1699403"/>
                </a:cubicBezTo>
                <a:cubicBezTo>
                  <a:pt x="742355" y="1714060"/>
                  <a:pt x="732117" y="1727539"/>
                  <a:pt x="724619" y="1742536"/>
                </a:cubicBezTo>
                <a:cubicBezTo>
                  <a:pt x="717694" y="1756386"/>
                  <a:pt x="713655" y="1771518"/>
                  <a:pt x="707366" y="1785668"/>
                </a:cubicBezTo>
                <a:cubicBezTo>
                  <a:pt x="674137" y="1860431"/>
                  <a:pt x="707782" y="1776209"/>
                  <a:pt x="664234" y="1863305"/>
                </a:cubicBezTo>
                <a:cubicBezTo>
                  <a:pt x="660167" y="1871438"/>
                  <a:pt x="659189" y="1880827"/>
                  <a:pt x="655607" y="1889185"/>
                </a:cubicBezTo>
                <a:cubicBezTo>
                  <a:pt x="650542" y="1901004"/>
                  <a:pt x="642870" y="1911650"/>
                  <a:pt x="638355" y="1923690"/>
                </a:cubicBezTo>
                <a:cubicBezTo>
                  <a:pt x="634192" y="1934791"/>
                  <a:pt x="635030" y="1947592"/>
                  <a:pt x="629728" y="1958196"/>
                </a:cubicBezTo>
                <a:cubicBezTo>
                  <a:pt x="620455" y="1976742"/>
                  <a:pt x="604495" y="1991408"/>
                  <a:pt x="595222" y="2009954"/>
                </a:cubicBezTo>
                <a:cubicBezTo>
                  <a:pt x="589471" y="2021456"/>
                  <a:pt x="584785" y="2033555"/>
                  <a:pt x="577970" y="2044460"/>
                </a:cubicBezTo>
                <a:cubicBezTo>
                  <a:pt x="570350" y="2056652"/>
                  <a:pt x="559334" y="2066547"/>
                  <a:pt x="552090" y="2078966"/>
                </a:cubicBezTo>
                <a:cubicBezTo>
                  <a:pt x="539131" y="2101181"/>
                  <a:pt x="529087" y="2124973"/>
                  <a:pt x="517585" y="2147977"/>
                </a:cubicBezTo>
                <a:lnTo>
                  <a:pt x="500332" y="2182483"/>
                </a:lnTo>
                <a:cubicBezTo>
                  <a:pt x="491706" y="2199736"/>
                  <a:pt x="485153" y="2218192"/>
                  <a:pt x="474453" y="2234241"/>
                </a:cubicBezTo>
                <a:cubicBezTo>
                  <a:pt x="468702" y="2242867"/>
                  <a:pt x="462165" y="2251018"/>
                  <a:pt x="457200" y="2260120"/>
                </a:cubicBezTo>
                <a:cubicBezTo>
                  <a:pt x="402618" y="2360186"/>
                  <a:pt x="445754" y="2298386"/>
                  <a:pt x="396815" y="2363637"/>
                </a:cubicBezTo>
                <a:cubicBezTo>
                  <a:pt x="386586" y="2399439"/>
                  <a:pt x="378994" y="2433783"/>
                  <a:pt x="362309" y="2467154"/>
                </a:cubicBezTo>
                <a:cubicBezTo>
                  <a:pt x="354811" y="2482151"/>
                  <a:pt x="343368" y="2495022"/>
                  <a:pt x="336430" y="2510286"/>
                </a:cubicBezTo>
                <a:cubicBezTo>
                  <a:pt x="328905" y="2526842"/>
                  <a:pt x="329265" y="2546913"/>
                  <a:pt x="319177" y="2562045"/>
                </a:cubicBezTo>
                <a:cubicBezTo>
                  <a:pt x="307675" y="2579298"/>
                  <a:pt x="291229" y="2594132"/>
                  <a:pt x="284672" y="2613803"/>
                </a:cubicBezTo>
                <a:cubicBezTo>
                  <a:pt x="268854" y="2661254"/>
                  <a:pt x="285549" y="2618737"/>
                  <a:pt x="258792" y="2665562"/>
                </a:cubicBezTo>
                <a:cubicBezTo>
                  <a:pt x="238482" y="2701104"/>
                  <a:pt x="238427" y="2709406"/>
                  <a:pt x="224287" y="2751826"/>
                </a:cubicBezTo>
                <a:cubicBezTo>
                  <a:pt x="221412" y="2760452"/>
                  <a:pt x="220704" y="2770139"/>
                  <a:pt x="215660" y="2777705"/>
                </a:cubicBezTo>
                <a:lnTo>
                  <a:pt x="198407" y="2803585"/>
                </a:lnTo>
                <a:cubicBezTo>
                  <a:pt x="195532" y="2812211"/>
                  <a:pt x="193847" y="2821331"/>
                  <a:pt x="189781" y="2829464"/>
                </a:cubicBezTo>
                <a:cubicBezTo>
                  <a:pt x="185144" y="2838737"/>
                  <a:pt x="176612" y="2845814"/>
                  <a:pt x="172528" y="2855343"/>
                </a:cubicBezTo>
                <a:cubicBezTo>
                  <a:pt x="167858" y="2866240"/>
                  <a:pt x="168572" y="2878952"/>
                  <a:pt x="163902" y="2889849"/>
                </a:cubicBezTo>
                <a:cubicBezTo>
                  <a:pt x="159818" y="2899378"/>
                  <a:pt x="151286" y="2906455"/>
                  <a:pt x="146649" y="2915728"/>
                </a:cubicBezTo>
                <a:cubicBezTo>
                  <a:pt x="142582" y="2923861"/>
                  <a:pt x="141604" y="2933249"/>
                  <a:pt x="138022" y="2941607"/>
                </a:cubicBezTo>
                <a:cubicBezTo>
                  <a:pt x="132956" y="2953427"/>
                  <a:pt x="125285" y="2964072"/>
                  <a:pt x="120770" y="2976113"/>
                </a:cubicBezTo>
                <a:cubicBezTo>
                  <a:pt x="102196" y="3025646"/>
                  <a:pt x="124385" y="3003385"/>
                  <a:pt x="94890" y="3062377"/>
                </a:cubicBezTo>
                <a:cubicBezTo>
                  <a:pt x="69505" y="3113151"/>
                  <a:pt x="81706" y="3084681"/>
                  <a:pt x="60385" y="3148641"/>
                </a:cubicBezTo>
                <a:lnTo>
                  <a:pt x="51758" y="3174520"/>
                </a:lnTo>
                <a:cubicBezTo>
                  <a:pt x="48882" y="3183147"/>
                  <a:pt x="48176" y="3192834"/>
                  <a:pt x="43132" y="3200400"/>
                </a:cubicBezTo>
                <a:cubicBezTo>
                  <a:pt x="6370" y="3255542"/>
                  <a:pt x="23287" y="3237495"/>
                  <a:pt x="0" y="326078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915816" y="4725144"/>
            <a:ext cx="6046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OUT</a:t>
            </a:r>
            <a:endParaRPr lang="de-DE" b="1" dirty="0"/>
          </a:p>
        </p:txBody>
      </p:sp>
      <p:pic>
        <p:nvPicPr>
          <p:cNvPr id="25" name="Demo-Schritt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6237312"/>
            <a:ext cx="23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 Modular(</a:t>
            </a:r>
            <a:r>
              <a:rPr lang="de-DE" dirty="0" err="1" smtClean="0"/>
              <a:t>system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 descr="Moog-Modul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00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508104" y="393305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Analog-Sequenzer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5940152" y="692696"/>
            <a:ext cx="792088" cy="36004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4067944" y="764704"/>
            <a:ext cx="79208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1547664" y="2708920"/>
            <a:ext cx="72008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19672" y="620688"/>
            <a:ext cx="576064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1187624" y="3700732"/>
            <a:ext cx="1296784" cy="2464572"/>
          </a:xfrm>
          <a:custGeom>
            <a:avLst/>
            <a:gdLst>
              <a:gd name="connsiteX0" fmla="*/ 15136 w 1007174"/>
              <a:gd name="connsiteY0" fmla="*/ 224287 h 231854"/>
              <a:gd name="connsiteX1" fmla="*/ 66894 w 1007174"/>
              <a:gd name="connsiteY1" fmla="*/ 198408 h 231854"/>
              <a:gd name="connsiteX2" fmla="*/ 92774 w 1007174"/>
              <a:gd name="connsiteY2" fmla="*/ 189781 h 231854"/>
              <a:gd name="connsiteX3" fmla="*/ 118653 w 1007174"/>
              <a:gd name="connsiteY3" fmla="*/ 172528 h 231854"/>
              <a:gd name="connsiteX4" fmla="*/ 170411 w 1007174"/>
              <a:gd name="connsiteY4" fmla="*/ 155276 h 231854"/>
              <a:gd name="connsiteX5" fmla="*/ 222170 w 1007174"/>
              <a:gd name="connsiteY5" fmla="*/ 138023 h 231854"/>
              <a:gd name="connsiteX6" fmla="*/ 273928 w 1007174"/>
              <a:gd name="connsiteY6" fmla="*/ 120770 h 231854"/>
              <a:gd name="connsiteX7" fmla="*/ 299808 w 1007174"/>
              <a:gd name="connsiteY7" fmla="*/ 112143 h 231854"/>
              <a:gd name="connsiteX8" fmla="*/ 446457 w 1007174"/>
              <a:gd name="connsiteY8" fmla="*/ 86264 h 231854"/>
              <a:gd name="connsiteX9" fmla="*/ 541347 w 1007174"/>
              <a:gd name="connsiteY9" fmla="*/ 77638 h 231854"/>
              <a:gd name="connsiteX10" fmla="*/ 610358 w 1007174"/>
              <a:gd name="connsiteY10" fmla="*/ 69011 h 231854"/>
              <a:gd name="connsiteX11" fmla="*/ 964041 w 1007174"/>
              <a:gd name="connsiteY11" fmla="*/ 60385 h 231854"/>
              <a:gd name="connsiteX12" fmla="*/ 989921 w 1007174"/>
              <a:gd name="connsiteY12" fmla="*/ 51759 h 231854"/>
              <a:gd name="connsiteX13" fmla="*/ 1007174 w 1007174"/>
              <a:gd name="connsiteY13" fmla="*/ 0 h 2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7174" h="231854">
                <a:moveTo>
                  <a:pt x="15136" y="224287"/>
                </a:moveTo>
                <a:cubicBezTo>
                  <a:pt x="80187" y="202602"/>
                  <a:pt x="0" y="231854"/>
                  <a:pt x="66894" y="198408"/>
                </a:cubicBezTo>
                <a:cubicBezTo>
                  <a:pt x="75027" y="194341"/>
                  <a:pt x="84641" y="193848"/>
                  <a:pt x="92774" y="189781"/>
                </a:cubicBezTo>
                <a:cubicBezTo>
                  <a:pt x="102047" y="185144"/>
                  <a:pt x="109179" y="176739"/>
                  <a:pt x="118653" y="172528"/>
                </a:cubicBezTo>
                <a:cubicBezTo>
                  <a:pt x="135271" y="165142"/>
                  <a:pt x="153158" y="161027"/>
                  <a:pt x="170411" y="155276"/>
                </a:cubicBezTo>
                <a:lnTo>
                  <a:pt x="222170" y="138023"/>
                </a:lnTo>
                <a:lnTo>
                  <a:pt x="273928" y="120770"/>
                </a:lnTo>
                <a:cubicBezTo>
                  <a:pt x="282555" y="117894"/>
                  <a:pt x="290891" y="113926"/>
                  <a:pt x="299808" y="112143"/>
                </a:cubicBezTo>
                <a:cubicBezTo>
                  <a:pt x="342898" y="103525"/>
                  <a:pt x="410418" y="89540"/>
                  <a:pt x="446457" y="86264"/>
                </a:cubicBezTo>
                <a:lnTo>
                  <a:pt x="541347" y="77638"/>
                </a:lnTo>
                <a:cubicBezTo>
                  <a:pt x="564402" y="75211"/>
                  <a:pt x="587195" y="69956"/>
                  <a:pt x="610358" y="69011"/>
                </a:cubicBezTo>
                <a:cubicBezTo>
                  <a:pt x="728189" y="64202"/>
                  <a:pt x="846147" y="63260"/>
                  <a:pt x="964041" y="60385"/>
                </a:cubicBezTo>
                <a:cubicBezTo>
                  <a:pt x="972668" y="57510"/>
                  <a:pt x="984636" y="59158"/>
                  <a:pt x="989921" y="51759"/>
                </a:cubicBezTo>
                <a:cubicBezTo>
                  <a:pt x="1000492" y="36960"/>
                  <a:pt x="1007174" y="0"/>
                  <a:pt x="1007174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043608" y="6093296"/>
            <a:ext cx="572593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KBD</a:t>
            </a:r>
            <a:endParaRPr lang="de-DE" dirty="0"/>
          </a:p>
        </p:txBody>
      </p:sp>
      <p:sp>
        <p:nvSpPr>
          <p:cNvPr id="23" name="Freihandform 22"/>
          <p:cNvSpPr/>
          <p:nvPr/>
        </p:nvSpPr>
        <p:spPr>
          <a:xfrm>
            <a:off x="2432649" y="1725283"/>
            <a:ext cx="414068" cy="2027208"/>
          </a:xfrm>
          <a:custGeom>
            <a:avLst/>
            <a:gdLst>
              <a:gd name="connsiteX0" fmla="*/ 414068 w 414068"/>
              <a:gd name="connsiteY0" fmla="*/ 2027208 h 2027208"/>
              <a:gd name="connsiteX1" fmla="*/ 405442 w 414068"/>
              <a:gd name="connsiteY1" fmla="*/ 1699404 h 2027208"/>
              <a:gd name="connsiteX2" fmla="*/ 396815 w 414068"/>
              <a:gd name="connsiteY2" fmla="*/ 1639019 h 2027208"/>
              <a:gd name="connsiteX3" fmla="*/ 388189 w 414068"/>
              <a:gd name="connsiteY3" fmla="*/ 1552755 h 2027208"/>
              <a:gd name="connsiteX4" fmla="*/ 370936 w 414068"/>
              <a:gd name="connsiteY4" fmla="*/ 1483743 h 2027208"/>
              <a:gd name="connsiteX5" fmla="*/ 353683 w 414068"/>
              <a:gd name="connsiteY5" fmla="*/ 1406106 h 2027208"/>
              <a:gd name="connsiteX6" fmla="*/ 336430 w 414068"/>
              <a:gd name="connsiteY6" fmla="*/ 1311215 h 2027208"/>
              <a:gd name="connsiteX7" fmla="*/ 319177 w 414068"/>
              <a:gd name="connsiteY7" fmla="*/ 1268083 h 2027208"/>
              <a:gd name="connsiteX8" fmla="*/ 293298 w 414068"/>
              <a:gd name="connsiteY8" fmla="*/ 1138687 h 2027208"/>
              <a:gd name="connsiteX9" fmla="*/ 276045 w 414068"/>
              <a:gd name="connsiteY9" fmla="*/ 1086928 h 2027208"/>
              <a:gd name="connsiteX10" fmla="*/ 250166 w 414068"/>
              <a:gd name="connsiteY10" fmla="*/ 1000664 h 2027208"/>
              <a:gd name="connsiteX11" fmla="*/ 241540 w 414068"/>
              <a:gd name="connsiteY11" fmla="*/ 957532 h 2027208"/>
              <a:gd name="connsiteX12" fmla="*/ 232913 w 414068"/>
              <a:gd name="connsiteY12" fmla="*/ 931653 h 2027208"/>
              <a:gd name="connsiteX13" fmla="*/ 224287 w 414068"/>
              <a:gd name="connsiteY13" fmla="*/ 888521 h 2027208"/>
              <a:gd name="connsiteX14" fmla="*/ 215660 w 414068"/>
              <a:gd name="connsiteY14" fmla="*/ 836762 h 2027208"/>
              <a:gd name="connsiteX15" fmla="*/ 198408 w 414068"/>
              <a:gd name="connsiteY15" fmla="*/ 785004 h 2027208"/>
              <a:gd name="connsiteX16" fmla="*/ 172528 w 414068"/>
              <a:gd name="connsiteY16" fmla="*/ 655608 h 2027208"/>
              <a:gd name="connsiteX17" fmla="*/ 155276 w 414068"/>
              <a:gd name="connsiteY17" fmla="*/ 621102 h 2027208"/>
              <a:gd name="connsiteX18" fmla="*/ 138023 w 414068"/>
              <a:gd name="connsiteY18" fmla="*/ 552091 h 2027208"/>
              <a:gd name="connsiteX19" fmla="*/ 129396 w 414068"/>
              <a:gd name="connsiteY19" fmla="*/ 526211 h 2027208"/>
              <a:gd name="connsiteX20" fmla="*/ 120770 w 414068"/>
              <a:gd name="connsiteY20" fmla="*/ 465826 h 2027208"/>
              <a:gd name="connsiteX21" fmla="*/ 103517 w 414068"/>
              <a:gd name="connsiteY21" fmla="*/ 414068 h 2027208"/>
              <a:gd name="connsiteX22" fmla="*/ 94891 w 414068"/>
              <a:gd name="connsiteY22" fmla="*/ 362309 h 2027208"/>
              <a:gd name="connsiteX23" fmla="*/ 86264 w 414068"/>
              <a:gd name="connsiteY23" fmla="*/ 336430 h 2027208"/>
              <a:gd name="connsiteX24" fmla="*/ 69011 w 414068"/>
              <a:gd name="connsiteY24" fmla="*/ 232913 h 2027208"/>
              <a:gd name="connsiteX25" fmla="*/ 43132 w 414068"/>
              <a:gd name="connsiteY25" fmla="*/ 155275 h 2027208"/>
              <a:gd name="connsiteX26" fmla="*/ 34506 w 414068"/>
              <a:gd name="connsiteY26" fmla="*/ 129396 h 2027208"/>
              <a:gd name="connsiteX27" fmla="*/ 0 w 414068"/>
              <a:gd name="connsiteY27" fmla="*/ 77638 h 2027208"/>
              <a:gd name="connsiteX28" fmla="*/ 0 w 414068"/>
              <a:gd name="connsiteY28" fmla="*/ 0 h 20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068" h="2027208">
                <a:moveTo>
                  <a:pt x="414068" y="2027208"/>
                </a:moveTo>
                <a:cubicBezTo>
                  <a:pt x="411193" y="1917940"/>
                  <a:pt x="410295" y="1808602"/>
                  <a:pt x="405442" y="1699404"/>
                </a:cubicBezTo>
                <a:cubicBezTo>
                  <a:pt x="404539" y="1679091"/>
                  <a:pt x="399191" y="1659212"/>
                  <a:pt x="396815" y="1639019"/>
                </a:cubicBezTo>
                <a:cubicBezTo>
                  <a:pt x="393438" y="1610319"/>
                  <a:pt x="392008" y="1581400"/>
                  <a:pt x="388189" y="1552755"/>
                </a:cubicBezTo>
                <a:cubicBezTo>
                  <a:pt x="375765" y="1459572"/>
                  <a:pt x="385447" y="1549044"/>
                  <a:pt x="370936" y="1483743"/>
                </a:cubicBezTo>
                <a:cubicBezTo>
                  <a:pt x="350694" y="1392655"/>
                  <a:pt x="373101" y="1464362"/>
                  <a:pt x="353683" y="1406106"/>
                </a:cubicBezTo>
                <a:cubicBezTo>
                  <a:pt x="351634" y="1393810"/>
                  <a:pt x="340954" y="1326294"/>
                  <a:pt x="336430" y="1311215"/>
                </a:cubicBezTo>
                <a:cubicBezTo>
                  <a:pt x="331980" y="1296383"/>
                  <a:pt x="324928" y="1282460"/>
                  <a:pt x="319177" y="1268083"/>
                </a:cubicBezTo>
                <a:cubicBezTo>
                  <a:pt x="311953" y="1217512"/>
                  <a:pt x="309937" y="1188604"/>
                  <a:pt x="293298" y="1138687"/>
                </a:cubicBezTo>
                <a:cubicBezTo>
                  <a:pt x="287547" y="1121434"/>
                  <a:pt x="279611" y="1104761"/>
                  <a:pt x="276045" y="1086928"/>
                </a:cubicBezTo>
                <a:cubicBezTo>
                  <a:pt x="264382" y="1028612"/>
                  <a:pt x="272864" y="1057409"/>
                  <a:pt x="250166" y="1000664"/>
                </a:cubicBezTo>
                <a:cubicBezTo>
                  <a:pt x="247291" y="986287"/>
                  <a:pt x="245096" y="971756"/>
                  <a:pt x="241540" y="957532"/>
                </a:cubicBezTo>
                <a:cubicBezTo>
                  <a:pt x="239335" y="948710"/>
                  <a:pt x="235118" y="940475"/>
                  <a:pt x="232913" y="931653"/>
                </a:cubicBezTo>
                <a:cubicBezTo>
                  <a:pt x="229357" y="917429"/>
                  <a:pt x="226910" y="902947"/>
                  <a:pt x="224287" y="888521"/>
                </a:cubicBezTo>
                <a:cubicBezTo>
                  <a:pt x="221158" y="871312"/>
                  <a:pt x="219902" y="853731"/>
                  <a:pt x="215660" y="836762"/>
                </a:cubicBezTo>
                <a:cubicBezTo>
                  <a:pt x="211249" y="819119"/>
                  <a:pt x="198408" y="785004"/>
                  <a:pt x="198408" y="785004"/>
                </a:cubicBezTo>
                <a:cubicBezTo>
                  <a:pt x="194037" y="754409"/>
                  <a:pt x="185838" y="682230"/>
                  <a:pt x="172528" y="655608"/>
                </a:cubicBezTo>
                <a:cubicBezTo>
                  <a:pt x="166777" y="644106"/>
                  <a:pt x="159342" y="633302"/>
                  <a:pt x="155276" y="621102"/>
                </a:cubicBezTo>
                <a:cubicBezTo>
                  <a:pt x="147778" y="598607"/>
                  <a:pt x="145522" y="574586"/>
                  <a:pt x="138023" y="552091"/>
                </a:cubicBezTo>
                <a:lnTo>
                  <a:pt x="129396" y="526211"/>
                </a:lnTo>
                <a:cubicBezTo>
                  <a:pt x="126521" y="506083"/>
                  <a:pt x="125342" y="485638"/>
                  <a:pt x="120770" y="465826"/>
                </a:cubicBezTo>
                <a:cubicBezTo>
                  <a:pt x="116681" y="448106"/>
                  <a:pt x="103517" y="414068"/>
                  <a:pt x="103517" y="414068"/>
                </a:cubicBezTo>
                <a:cubicBezTo>
                  <a:pt x="100642" y="396815"/>
                  <a:pt x="98685" y="379383"/>
                  <a:pt x="94891" y="362309"/>
                </a:cubicBezTo>
                <a:cubicBezTo>
                  <a:pt x="92918" y="353433"/>
                  <a:pt x="88047" y="345346"/>
                  <a:pt x="86264" y="336430"/>
                </a:cubicBezTo>
                <a:cubicBezTo>
                  <a:pt x="79403" y="302128"/>
                  <a:pt x="80073" y="266100"/>
                  <a:pt x="69011" y="232913"/>
                </a:cubicBezTo>
                <a:lnTo>
                  <a:pt x="43132" y="155275"/>
                </a:lnTo>
                <a:cubicBezTo>
                  <a:pt x="40257" y="146649"/>
                  <a:pt x="39550" y="136962"/>
                  <a:pt x="34506" y="129396"/>
                </a:cubicBezTo>
                <a:cubicBezTo>
                  <a:pt x="23004" y="112143"/>
                  <a:pt x="0" y="98373"/>
                  <a:pt x="0" y="7763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3071004" y="1397479"/>
            <a:ext cx="1949570" cy="353683"/>
          </a:xfrm>
          <a:custGeom>
            <a:avLst/>
            <a:gdLst>
              <a:gd name="connsiteX0" fmla="*/ 0 w 1949570"/>
              <a:gd name="connsiteY0" fmla="*/ 353683 h 353683"/>
              <a:gd name="connsiteX1" fmla="*/ 319177 w 1949570"/>
              <a:gd name="connsiteY1" fmla="*/ 345057 h 353683"/>
              <a:gd name="connsiteX2" fmla="*/ 767751 w 1949570"/>
              <a:gd name="connsiteY2" fmla="*/ 319178 h 353683"/>
              <a:gd name="connsiteX3" fmla="*/ 879894 w 1949570"/>
              <a:gd name="connsiteY3" fmla="*/ 301925 h 353683"/>
              <a:gd name="connsiteX4" fmla="*/ 966158 w 1949570"/>
              <a:gd name="connsiteY4" fmla="*/ 284672 h 353683"/>
              <a:gd name="connsiteX5" fmla="*/ 1069675 w 1949570"/>
              <a:gd name="connsiteY5" fmla="*/ 276046 h 353683"/>
              <a:gd name="connsiteX6" fmla="*/ 1224951 w 1949570"/>
              <a:gd name="connsiteY6" fmla="*/ 258793 h 353683"/>
              <a:gd name="connsiteX7" fmla="*/ 1302588 w 1949570"/>
              <a:gd name="connsiteY7" fmla="*/ 241540 h 353683"/>
              <a:gd name="connsiteX8" fmla="*/ 1328468 w 1949570"/>
              <a:gd name="connsiteY8" fmla="*/ 232913 h 353683"/>
              <a:gd name="connsiteX9" fmla="*/ 1388853 w 1949570"/>
              <a:gd name="connsiteY9" fmla="*/ 224287 h 353683"/>
              <a:gd name="connsiteX10" fmla="*/ 1423358 w 1949570"/>
              <a:gd name="connsiteY10" fmla="*/ 207034 h 353683"/>
              <a:gd name="connsiteX11" fmla="*/ 1475117 w 1949570"/>
              <a:gd name="connsiteY11" fmla="*/ 189781 h 353683"/>
              <a:gd name="connsiteX12" fmla="*/ 1526875 w 1949570"/>
              <a:gd name="connsiteY12" fmla="*/ 163902 h 353683"/>
              <a:gd name="connsiteX13" fmla="*/ 1552754 w 1949570"/>
              <a:gd name="connsiteY13" fmla="*/ 146649 h 353683"/>
              <a:gd name="connsiteX14" fmla="*/ 1578634 w 1949570"/>
              <a:gd name="connsiteY14" fmla="*/ 138023 h 353683"/>
              <a:gd name="connsiteX15" fmla="*/ 1699404 w 1949570"/>
              <a:gd name="connsiteY15" fmla="*/ 103517 h 353683"/>
              <a:gd name="connsiteX16" fmla="*/ 1777041 w 1949570"/>
              <a:gd name="connsiteY16" fmla="*/ 77638 h 353683"/>
              <a:gd name="connsiteX17" fmla="*/ 1828800 w 1949570"/>
              <a:gd name="connsiteY17" fmla="*/ 60385 h 353683"/>
              <a:gd name="connsiteX18" fmla="*/ 1854679 w 1949570"/>
              <a:gd name="connsiteY18" fmla="*/ 51759 h 353683"/>
              <a:gd name="connsiteX19" fmla="*/ 1906438 w 1949570"/>
              <a:gd name="connsiteY19" fmla="*/ 25879 h 353683"/>
              <a:gd name="connsiteX20" fmla="*/ 1932317 w 1949570"/>
              <a:gd name="connsiteY20" fmla="*/ 8627 h 353683"/>
              <a:gd name="connsiteX21" fmla="*/ 1949570 w 1949570"/>
              <a:gd name="connsiteY21" fmla="*/ 0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9570" h="353683">
                <a:moveTo>
                  <a:pt x="0" y="353683"/>
                </a:moveTo>
                <a:lnTo>
                  <a:pt x="319177" y="345057"/>
                </a:lnTo>
                <a:cubicBezTo>
                  <a:pt x="468799" y="338333"/>
                  <a:pt x="767751" y="319178"/>
                  <a:pt x="767751" y="319178"/>
                </a:cubicBezTo>
                <a:cubicBezTo>
                  <a:pt x="806473" y="313646"/>
                  <a:pt x="841610" y="309103"/>
                  <a:pt x="879894" y="301925"/>
                </a:cubicBezTo>
                <a:cubicBezTo>
                  <a:pt x="908716" y="296521"/>
                  <a:pt x="936935" y="287107"/>
                  <a:pt x="966158" y="284672"/>
                </a:cubicBezTo>
                <a:lnTo>
                  <a:pt x="1069675" y="276046"/>
                </a:lnTo>
                <a:cubicBezTo>
                  <a:pt x="1198355" y="254598"/>
                  <a:pt x="1019342" y="282983"/>
                  <a:pt x="1224951" y="258793"/>
                </a:cubicBezTo>
                <a:cubicBezTo>
                  <a:pt x="1240064" y="257015"/>
                  <a:pt x="1285915" y="246304"/>
                  <a:pt x="1302588" y="241540"/>
                </a:cubicBezTo>
                <a:cubicBezTo>
                  <a:pt x="1311331" y="239042"/>
                  <a:pt x="1319551" y="234696"/>
                  <a:pt x="1328468" y="232913"/>
                </a:cubicBezTo>
                <a:cubicBezTo>
                  <a:pt x="1348406" y="228925"/>
                  <a:pt x="1368725" y="227162"/>
                  <a:pt x="1388853" y="224287"/>
                </a:cubicBezTo>
                <a:cubicBezTo>
                  <a:pt x="1400355" y="218536"/>
                  <a:pt x="1411418" y="211810"/>
                  <a:pt x="1423358" y="207034"/>
                </a:cubicBezTo>
                <a:cubicBezTo>
                  <a:pt x="1440243" y="200280"/>
                  <a:pt x="1459985" y="199869"/>
                  <a:pt x="1475117" y="189781"/>
                </a:cubicBezTo>
                <a:cubicBezTo>
                  <a:pt x="1549291" y="140333"/>
                  <a:pt x="1455438" y="199622"/>
                  <a:pt x="1526875" y="163902"/>
                </a:cubicBezTo>
                <a:cubicBezTo>
                  <a:pt x="1536148" y="159265"/>
                  <a:pt x="1543481" y="151285"/>
                  <a:pt x="1552754" y="146649"/>
                </a:cubicBezTo>
                <a:cubicBezTo>
                  <a:pt x="1560887" y="142582"/>
                  <a:pt x="1569861" y="140416"/>
                  <a:pt x="1578634" y="138023"/>
                </a:cubicBezTo>
                <a:cubicBezTo>
                  <a:pt x="1602953" y="131391"/>
                  <a:pt x="1672960" y="116739"/>
                  <a:pt x="1699404" y="103517"/>
                </a:cubicBezTo>
                <a:cubicBezTo>
                  <a:pt x="1762667" y="71884"/>
                  <a:pt x="1703462" y="97705"/>
                  <a:pt x="1777041" y="77638"/>
                </a:cubicBezTo>
                <a:cubicBezTo>
                  <a:pt x="1794586" y="72853"/>
                  <a:pt x="1811547" y="66136"/>
                  <a:pt x="1828800" y="60385"/>
                </a:cubicBezTo>
                <a:lnTo>
                  <a:pt x="1854679" y="51759"/>
                </a:lnTo>
                <a:cubicBezTo>
                  <a:pt x="1928834" y="2322"/>
                  <a:pt x="1835017" y="61589"/>
                  <a:pt x="1906438" y="25879"/>
                </a:cubicBezTo>
                <a:cubicBezTo>
                  <a:pt x="1915711" y="21243"/>
                  <a:pt x="1923427" y="13961"/>
                  <a:pt x="1932317" y="8627"/>
                </a:cubicBezTo>
                <a:cubicBezTo>
                  <a:pt x="1937831" y="5319"/>
                  <a:pt x="1943819" y="2876"/>
                  <a:pt x="194957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5220073" y="1628800"/>
            <a:ext cx="2008864" cy="389781"/>
          </a:xfrm>
          <a:custGeom>
            <a:avLst/>
            <a:gdLst>
              <a:gd name="connsiteX0" fmla="*/ 1897811 w 1897811"/>
              <a:gd name="connsiteY0" fmla="*/ 310551 h 310551"/>
              <a:gd name="connsiteX1" fmla="*/ 1871932 w 1897811"/>
              <a:gd name="connsiteY1" fmla="*/ 284672 h 310551"/>
              <a:gd name="connsiteX2" fmla="*/ 1820173 w 1897811"/>
              <a:gd name="connsiteY2" fmla="*/ 250166 h 310551"/>
              <a:gd name="connsiteX3" fmla="*/ 1794294 w 1897811"/>
              <a:gd name="connsiteY3" fmla="*/ 232913 h 310551"/>
              <a:gd name="connsiteX4" fmla="*/ 1768415 w 1897811"/>
              <a:gd name="connsiteY4" fmla="*/ 215661 h 310551"/>
              <a:gd name="connsiteX5" fmla="*/ 1742535 w 1897811"/>
              <a:gd name="connsiteY5" fmla="*/ 198408 h 310551"/>
              <a:gd name="connsiteX6" fmla="*/ 1716656 w 1897811"/>
              <a:gd name="connsiteY6" fmla="*/ 189781 h 310551"/>
              <a:gd name="connsiteX7" fmla="*/ 1664898 w 1897811"/>
              <a:gd name="connsiteY7" fmla="*/ 155276 h 310551"/>
              <a:gd name="connsiteX8" fmla="*/ 1639018 w 1897811"/>
              <a:gd name="connsiteY8" fmla="*/ 146649 h 310551"/>
              <a:gd name="connsiteX9" fmla="*/ 1587260 w 1897811"/>
              <a:gd name="connsiteY9" fmla="*/ 112144 h 310551"/>
              <a:gd name="connsiteX10" fmla="*/ 1561381 w 1897811"/>
              <a:gd name="connsiteY10" fmla="*/ 103517 h 310551"/>
              <a:gd name="connsiteX11" fmla="*/ 1535501 w 1897811"/>
              <a:gd name="connsiteY11" fmla="*/ 86264 h 310551"/>
              <a:gd name="connsiteX12" fmla="*/ 1483743 w 1897811"/>
              <a:gd name="connsiteY12" fmla="*/ 69012 h 310551"/>
              <a:gd name="connsiteX13" fmla="*/ 1457864 w 1897811"/>
              <a:gd name="connsiteY13" fmla="*/ 60385 h 310551"/>
              <a:gd name="connsiteX14" fmla="*/ 1397479 w 1897811"/>
              <a:gd name="connsiteY14" fmla="*/ 34506 h 310551"/>
              <a:gd name="connsiteX15" fmla="*/ 1345720 w 1897811"/>
              <a:gd name="connsiteY15" fmla="*/ 17253 h 310551"/>
              <a:gd name="connsiteX16" fmla="*/ 1190445 w 1897811"/>
              <a:gd name="connsiteY16" fmla="*/ 0 h 310551"/>
              <a:gd name="connsiteX17" fmla="*/ 767750 w 1897811"/>
              <a:gd name="connsiteY17" fmla="*/ 8627 h 310551"/>
              <a:gd name="connsiteX18" fmla="*/ 681486 w 1897811"/>
              <a:gd name="connsiteY18" fmla="*/ 17253 h 310551"/>
              <a:gd name="connsiteX19" fmla="*/ 569343 w 1897811"/>
              <a:gd name="connsiteY19" fmla="*/ 25879 h 310551"/>
              <a:gd name="connsiteX20" fmla="*/ 500332 w 1897811"/>
              <a:gd name="connsiteY20" fmla="*/ 43132 h 310551"/>
              <a:gd name="connsiteX21" fmla="*/ 465826 w 1897811"/>
              <a:gd name="connsiteY21" fmla="*/ 51759 h 310551"/>
              <a:gd name="connsiteX22" fmla="*/ 388188 w 1897811"/>
              <a:gd name="connsiteY22" fmla="*/ 69012 h 310551"/>
              <a:gd name="connsiteX23" fmla="*/ 336430 w 1897811"/>
              <a:gd name="connsiteY23" fmla="*/ 86264 h 310551"/>
              <a:gd name="connsiteX24" fmla="*/ 284671 w 1897811"/>
              <a:gd name="connsiteY24" fmla="*/ 103517 h 310551"/>
              <a:gd name="connsiteX25" fmla="*/ 258792 w 1897811"/>
              <a:gd name="connsiteY25" fmla="*/ 112144 h 310551"/>
              <a:gd name="connsiteX26" fmla="*/ 224286 w 1897811"/>
              <a:gd name="connsiteY26" fmla="*/ 120770 h 310551"/>
              <a:gd name="connsiteX27" fmla="*/ 172528 w 1897811"/>
              <a:gd name="connsiteY27" fmla="*/ 138023 h 310551"/>
              <a:gd name="connsiteX28" fmla="*/ 146649 w 1897811"/>
              <a:gd name="connsiteY28" fmla="*/ 146649 h 310551"/>
              <a:gd name="connsiteX29" fmla="*/ 120769 w 1897811"/>
              <a:gd name="connsiteY29" fmla="*/ 155276 h 310551"/>
              <a:gd name="connsiteX30" fmla="*/ 0 w 1897811"/>
              <a:gd name="connsiteY30" fmla="*/ 163902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97811" h="310551">
                <a:moveTo>
                  <a:pt x="1897811" y="310551"/>
                </a:moveTo>
                <a:cubicBezTo>
                  <a:pt x="1889185" y="301925"/>
                  <a:pt x="1881562" y="292162"/>
                  <a:pt x="1871932" y="284672"/>
                </a:cubicBezTo>
                <a:cubicBezTo>
                  <a:pt x="1855564" y="271942"/>
                  <a:pt x="1837426" y="261668"/>
                  <a:pt x="1820173" y="250166"/>
                </a:cubicBezTo>
                <a:lnTo>
                  <a:pt x="1794294" y="232913"/>
                </a:lnTo>
                <a:lnTo>
                  <a:pt x="1768415" y="215661"/>
                </a:lnTo>
                <a:cubicBezTo>
                  <a:pt x="1759788" y="209910"/>
                  <a:pt x="1752371" y="201687"/>
                  <a:pt x="1742535" y="198408"/>
                </a:cubicBezTo>
                <a:cubicBezTo>
                  <a:pt x="1733909" y="195532"/>
                  <a:pt x="1724605" y="194197"/>
                  <a:pt x="1716656" y="189781"/>
                </a:cubicBezTo>
                <a:cubicBezTo>
                  <a:pt x="1698530" y="179711"/>
                  <a:pt x="1684569" y="161833"/>
                  <a:pt x="1664898" y="155276"/>
                </a:cubicBezTo>
                <a:cubicBezTo>
                  <a:pt x="1656271" y="152400"/>
                  <a:pt x="1646967" y="151065"/>
                  <a:pt x="1639018" y="146649"/>
                </a:cubicBezTo>
                <a:cubicBezTo>
                  <a:pt x="1620892" y="136579"/>
                  <a:pt x="1606931" y="118701"/>
                  <a:pt x="1587260" y="112144"/>
                </a:cubicBezTo>
                <a:cubicBezTo>
                  <a:pt x="1578634" y="109268"/>
                  <a:pt x="1569514" y="107584"/>
                  <a:pt x="1561381" y="103517"/>
                </a:cubicBezTo>
                <a:cubicBezTo>
                  <a:pt x="1552108" y="98880"/>
                  <a:pt x="1544975" y="90475"/>
                  <a:pt x="1535501" y="86264"/>
                </a:cubicBezTo>
                <a:cubicBezTo>
                  <a:pt x="1518883" y="78878"/>
                  <a:pt x="1500996" y="74763"/>
                  <a:pt x="1483743" y="69012"/>
                </a:cubicBezTo>
                <a:cubicBezTo>
                  <a:pt x="1475117" y="66137"/>
                  <a:pt x="1465430" y="65429"/>
                  <a:pt x="1457864" y="60385"/>
                </a:cubicBezTo>
                <a:cubicBezTo>
                  <a:pt x="1416805" y="33013"/>
                  <a:pt x="1448120" y="49698"/>
                  <a:pt x="1397479" y="34506"/>
                </a:cubicBezTo>
                <a:cubicBezTo>
                  <a:pt x="1380060" y="29280"/>
                  <a:pt x="1363553" y="20819"/>
                  <a:pt x="1345720" y="17253"/>
                </a:cubicBezTo>
                <a:cubicBezTo>
                  <a:pt x="1265825" y="1275"/>
                  <a:pt x="1317207" y="9752"/>
                  <a:pt x="1190445" y="0"/>
                </a:cubicBezTo>
                <a:lnTo>
                  <a:pt x="767750" y="8627"/>
                </a:lnTo>
                <a:cubicBezTo>
                  <a:pt x="738869" y="9606"/>
                  <a:pt x="710275" y="14750"/>
                  <a:pt x="681486" y="17253"/>
                </a:cubicBezTo>
                <a:cubicBezTo>
                  <a:pt x="644136" y="20501"/>
                  <a:pt x="606724" y="23004"/>
                  <a:pt x="569343" y="25879"/>
                </a:cubicBezTo>
                <a:cubicBezTo>
                  <a:pt x="523097" y="41296"/>
                  <a:pt x="562793" y="29252"/>
                  <a:pt x="500332" y="43132"/>
                </a:cubicBezTo>
                <a:cubicBezTo>
                  <a:pt x="488758" y="45704"/>
                  <a:pt x="477400" y="49187"/>
                  <a:pt x="465826" y="51759"/>
                </a:cubicBezTo>
                <a:cubicBezTo>
                  <a:pt x="434144" y="58799"/>
                  <a:pt x="418258" y="59991"/>
                  <a:pt x="388188" y="69012"/>
                </a:cubicBezTo>
                <a:cubicBezTo>
                  <a:pt x="370769" y="74238"/>
                  <a:pt x="353683" y="80513"/>
                  <a:pt x="336430" y="86264"/>
                </a:cubicBezTo>
                <a:lnTo>
                  <a:pt x="284671" y="103517"/>
                </a:lnTo>
                <a:cubicBezTo>
                  <a:pt x="276045" y="106393"/>
                  <a:pt x="267614" y="109939"/>
                  <a:pt x="258792" y="112144"/>
                </a:cubicBezTo>
                <a:cubicBezTo>
                  <a:pt x="247290" y="115019"/>
                  <a:pt x="235642" y="117363"/>
                  <a:pt x="224286" y="120770"/>
                </a:cubicBezTo>
                <a:cubicBezTo>
                  <a:pt x="206867" y="125996"/>
                  <a:pt x="189781" y="132272"/>
                  <a:pt x="172528" y="138023"/>
                </a:cubicBezTo>
                <a:lnTo>
                  <a:pt x="146649" y="146649"/>
                </a:lnTo>
                <a:cubicBezTo>
                  <a:pt x="138022" y="149525"/>
                  <a:pt x="129771" y="153990"/>
                  <a:pt x="120769" y="155276"/>
                </a:cubicBezTo>
                <a:cubicBezTo>
                  <a:pt x="40458" y="166748"/>
                  <a:pt x="80717" y="163902"/>
                  <a:pt x="0" y="163902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2743200" y="1897811"/>
            <a:ext cx="5460521" cy="810883"/>
          </a:xfrm>
          <a:custGeom>
            <a:avLst/>
            <a:gdLst>
              <a:gd name="connsiteX0" fmla="*/ 5460521 w 5460521"/>
              <a:gd name="connsiteY0" fmla="*/ 129397 h 810883"/>
              <a:gd name="connsiteX1" fmla="*/ 5443268 w 5460521"/>
              <a:gd name="connsiteY1" fmla="*/ 155276 h 810883"/>
              <a:gd name="connsiteX2" fmla="*/ 5426015 w 5460521"/>
              <a:gd name="connsiteY2" fmla="*/ 207034 h 810883"/>
              <a:gd name="connsiteX3" fmla="*/ 5391509 w 5460521"/>
              <a:gd name="connsiteY3" fmla="*/ 258793 h 810883"/>
              <a:gd name="connsiteX4" fmla="*/ 5357004 w 5460521"/>
              <a:gd name="connsiteY4" fmla="*/ 310551 h 810883"/>
              <a:gd name="connsiteX5" fmla="*/ 5305245 w 5460521"/>
              <a:gd name="connsiteY5" fmla="*/ 353683 h 810883"/>
              <a:gd name="connsiteX6" fmla="*/ 5253487 w 5460521"/>
              <a:gd name="connsiteY6" fmla="*/ 388189 h 810883"/>
              <a:gd name="connsiteX7" fmla="*/ 5201728 w 5460521"/>
              <a:gd name="connsiteY7" fmla="*/ 422695 h 810883"/>
              <a:gd name="connsiteX8" fmla="*/ 5132717 w 5460521"/>
              <a:gd name="connsiteY8" fmla="*/ 457200 h 810883"/>
              <a:gd name="connsiteX9" fmla="*/ 5106838 w 5460521"/>
              <a:gd name="connsiteY9" fmla="*/ 474453 h 810883"/>
              <a:gd name="connsiteX10" fmla="*/ 5072332 w 5460521"/>
              <a:gd name="connsiteY10" fmla="*/ 483080 h 810883"/>
              <a:gd name="connsiteX11" fmla="*/ 5011947 w 5460521"/>
              <a:gd name="connsiteY11" fmla="*/ 517585 h 810883"/>
              <a:gd name="connsiteX12" fmla="*/ 4986068 w 5460521"/>
              <a:gd name="connsiteY12" fmla="*/ 526212 h 810883"/>
              <a:gd name="connsiteX13" fmla="*/ 4951562 w 5460521"/>
              <a:gd name="connsiteY13" fmla="*/ 543464 h 810883"/>
              <a:gd name="connsiteX14" fmla="*/ 4899804 w 5460521"/>
              <a:gd name="connsiteY14" fmla="*/ 560717 h 810883"/>
              <a:gd name="connsiteX15" fmla="*/ 4865298 w 5460521"/>
              <a:gd name="connsiteY15" fmla="*/ 569344 h 810883"/>
              <a:gd name="connsiteX16" fmla="*/ 4830792 w 5460521"/>
              <a:gd name="connsiteY16" fmla="*/ 586597 h 810883"/>
              <a:gd name="connsiteX17" fmla="*/ 4804913 w 5460521"/>
              <a:gd name="connsiteY17" fmla="*/ 595223 h 810883"/>
              <a:gd name="connsiteX18" fmla="*/ 4770408 w 5460521"/>
              <a:gd name="connsiteY18" fmla="*/ 612476 h 810883"/>
              <a:gd name="connsiteX19" fmla="*/ 4701396 w 5460521"/>
              <a:gd name="connsiteY19" fmla="*/ 629729 h 810883"/>
              <a:gd name="connsiteX20" fmla="*/ 4675517 w 5460521"/>
              <a:gd name="connsiteY20" fmla="*/ 646981 h 810883"/>
              <a:gd name="connsiteX21" fmla="*/ 4554747 w 5460521"/>
              <a:gd name="connsiteY21" fmla="*/ 681487 h 810883"/>
              <a:gd name="connsiteX22" fmla="*/ 4520242 w 5460521"/>
              <a:gd name="connsiteY22" fmla="*/ 690114 h 810883"/>
              <a:gd name="connsiteX23" fmla="*/ 4416725 w 5460521"/>
              <a:gd name="connsiteY23" fmla="*/ 715993 h 810883"/>
              <a:gd name="connsiteX24" fmla="*/ 4382219 w 5460521"/>
              <a:gd name="connsiteY24" fmla="*/ 724619 h 810883"/>
              <a:gd name="connsiteX25" fmla="*/ 4330460 w 5460521"/>
              <a:gd name="connsiteY25" fmla="*/ 733246 h 810883"/>
              <a:gd name="connsiteX26" fmla="*/ 4183811 w 5460521"/>
              <a:gd name="connsiteY26" fmla="*/ 750498 h 810883"/>
              <a:gd name="connsiteX27" fmla="*/ 4097547 w 5460521"/>
              <a:gd name="connsiteY27" fmla="*/ 767751 h 810883"/>
              <a:gd name="connsiteX28" fmla="*/ 4071668 w 5460521"/>
              <a:gd name="connsiteY28" fmla="*/ 776378 h 810883"/>
              <a:gd name="connsiteX29" fmla="*/ 3994030 w 5460521"/>
              <a:gd name="connsiteY29" fmla="*/ 785004 h 810883"/>
              <a:gd name="connsiteX30" fmla="*/ 3950898 w 5460521"/>
              <a:gd name="connsiteY30" fmla="*/ 793631 h 810883"/>
              <a:gd name="connsiteX31" fmla="*/ 3709358 w 5460521"/>
              <a:gd name="connsiteY31" fmla="*/ 810883 h 810883"/>
              <a:gd name="connsiteX32" fmla="*/ 2173857 w 5460521"/>
              <a:gd name="connsiteY32" fmla="*/ 802257 h 810883"/>
              <a:gd name="connsiteX33" fmla="*/ 1854679 w 5460521"/>
              <a:gd name="connsiteY33" fmla="*/ 793631 h 810883"/>
              <a:gd name="connsiteX34" fmla="*/ 1794294 w 5460521"/>
              <a:gd name="connsiteY34" fmla="*/ 785004 h 810883"/>
              <a:gd name="connsiteX35" fmla="*/ 1725283 w 5460521"/>
              <a:gd name="connsiteY35" fmla="*/ 776378 h 810883"/>
              <a:gd name="connsiteX36" fmla="*/ 1613140 w 5460521"/>
              <a:gd name="connsiteY36" fmla="*/ 759125 h 810883"/>
              <a:gd name="connsiteX37" fmla="*/ 1535502 w 5460521"/>
              <a:gd name="connsiteY37" fmla="*/ 750498 h 810883"/>
              <a:gd name="connsiteX38" fmla="*/ 1475117 w 5460521"/>
              <a:gd name="connsiteY38" fmla="*/ 741872 h 810883"/>
              <a:gd name="connsiteX39" fmla="*/ 1397479 w 5460521"/>
              <a:gd name="connsiteY39" fmla="*/ 733246 h 810883"/>
              <a:gd name="connsiteX40" fmla="*/ 1259457 w 5460521"/>
              <a:gd name="connsiteY40" fmla="*/ 715993 h 810883"/>
              <a:gd name="connsiteX41" fmla="*/ 1233577 w 5460521"/>
              <a:gd name="connsiteY41" fmla="*/ 707366 h 810883"/>
              <a:gd name="connsiteX42" fmla="*/ 1173192 w 5460521"/>
              <a:gd name="connsiteY42" fmla="*/ 698740 h 810883"/>
              <a:gd name="connsiteX43" fmla="*/ 1121434 w 5460521"/>
              <a:gd name="connsiteY43" fmla="*/ 690114 h 810883"/>
              <a:gd name="connsiteX44" fmla="*/ 1061049 w 5460521"/>
              <a:gd name="connsiteY44" fmla="*/ 672861 h 810883"/>
              <a:gd name="connsiteX45" fmla="*/ 1017917 w 5460521"/>
              <a:gd name="connsiteY45" fmla="*/ 664234 h 810883"/>
              <a:gd name="connsiteX46" fmla="*/ 948906 w 5460521"/>
              <a:gd name="connsiteY46" fmla="*/ 646981 h 810883"/>
              <a:gd name="connsiteX47" fmla="*/ 914400 w 5460521"/>
              <a:gd name="connsiteY47" fmla="*/ 638355 h 810883"/>
              <a:gd name="connsiteX48" fmla="*/ 879894 w 5460521"/>
              <a:gd name="connsiteY48" fmla="*/ 629729 h 810883"/>
              <a:gd name="connsiteX49" fmla="*/ 802257 w 5460521"/>
              <a:gd name="connsiteY49" fmla="*/ 603849 h 810883"/>
              <a:gd name="connsiteX50" fmla="*/ 776377 w 5460521"/>
              <a:gd name="connsiteY50" fmla="*/ 595223 h 810883"/>
              <a:gd name="connsiteX51" fmla="*/ 690113 w 5460521"/>
              <a:gd name="connsiteY51" fmla="*/ 577970 h 810883"/>
              <a:gd name="connsiteX52" fmla="*/ 629728 w 5460521"/>
              <a:gd name="connsiteY52" fmla="*/ 560717 h 810883"/>
              <a:gd name="connsiteX53" fmla="*/ 577970 w 5460521"/>
              <a:gd name="connsiteY53" fmla="*/ 543464 h 810883"/>
              <a:gd name="connsiteX54" fmla="*/ 552091 w 5460521"/>
              <a:gd name="connsiteY54" fmla="*/ 534838 h 810883"/>
              <a:gd name="connsiteX55" fmla="*/ 517585 w 5460521"/>
              <a:gd name="connsiteY55" fmla="*/ 526212 h 810883"/>
              <a:gd name="connsiteX56" fmla="*/ 465826 w 5460521"/>
              <a:gd name="connsiteY56" fmla="*/ 500332 h 810883"/>
              <a:gd name="connsiteX57" fmla="*/ 439947 w 5460521"/>
              <a:gd name="connsiteY57" fmla="*/ 491706 h 810883"/>
              <a:gd name="connsiteX58" fmla="*/ 414068 w 5460521"/>
              <a:gd name="connsiteY58" fmla="*/ 474453 h 810883"/>
              <a:gd name="connsiteX59" fmla="*/ 388189 w 5460521"/>
              <a:gd name="connsiteY59" fmla="*/ 465827 h 810883"/>
              <a:gd name="connsiteX60" fmla="*/ 310551 w 5460521"/>
              <a:gd name="connsiteY60" fmla="*/ 422695 h 810883"/>
              <a:gd name="connsiteX61" fmla="*/ 250166 w 5460521"/>
              <a:gd name="connsiteY61" fmla="*/ 388189 h 810883"/>
              <a:gd name="connsiteX62" fmla="*/ 198408 w 5460521"/>
              <a:gd name="connsiteY62" fmla="*/ 362310 h 810883"/>
              <a:gd name="connsiteX63" fmla="*/ 146649 w 5460521"/>
              <a:gd name="connsiteY63" fmla="*/ 327804 h 810883"/>
              <a:gd name="connsiteX64" fmla="*/ 120770 w 5460521"/>
              <a:gd name="connsiteY64" fmla="*/ 310551 h 810883"/>
              <a:gd name="connsiteX65" fmla="*/ 86264 w 5460521"/>
              <a:gd name="connsiteY65" fmla="*/ 258793 h 810883"/>
              <a:gd name="connsiteX66" fmla="*/ 69011 w 5460521"/>
              <a:gd name="connsiteY66" fmla="*/ 232914 h 810883"/>
              <a:gd name="connsiteX67" fmla="*/ 25879 w 5460521"/>
              <a:gd name="connsiteY67" fmla="*/ 103517 h 810883"/>
              <a:gd name="connsiteX68" fmla="*/ 8626 w 5460521"/>
              <a:gd name="connsiteY68" fmla="*/ 51759 h 810883"/>
              <a:gd name="connsiteX69" fmla="*/ 0 w 5460521"/>
              <a:gd name="connsiteY69" fmla="*/ 25880 h 810883"/>
              <a:gd name="connsiteX70" fmla="*/ 0 w 5460521"/>
              <a:gd name="connsiteY70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60521" h="810883">
                <a:moveTo>
                  <a:pt x="5460521" y="129397"/>
                </a:moveTo>
                <a:cubicBezTo>
                  <a:pt x="5454770" y="138023"/>
                  <a:pt x="5447479" y="145802"/>
                  <a:pt x="5443268" y="155276"/>
                </a:cubicBezTo>
                <a:cubicBezTo>
                  <a:pt x="5435882" y="171894"/>
                  <a:pt x="5436103" y="191902"/>
                  <a:pt x="5426015" y="207034"/>
                </a:cubicBezTo>
                <a:lnTo>
                  <a:pt x="5391509" y="258793"/>
                </a:lnTo>
                <a:lnTo>
                  <a:pt x="5357004" y="310551"/>
                </a:lnTo>
                <a:cubicBezTo>
                  <a:pt x="5264529" y="372202"/>
                  <a:pt x="5404876" y="276192"/>
                  <a:pt x="5305245" y="353683"/>
                </a:cubicBezTo>
                <a:cubicBezTo>
                  <a:pt x="5288878" y="366413"/>
                  <a:pt x="5270740" y="376687"/>
                  <a:pt x="5253487" y="388189"/>
                </a:cubicBezTo>
                <a:cubicBezTo>
                  <a:pt x="5253482" y="388193"/>
                  <a:pt x="5201733" y="422692"/>
                  <a:pt x="5201728" y="422695"/>
                </a:cubicBezTo>
                <a:cubicBezTo>
                  <a:pt x="5178724" y="434197"/>
                  <a:pt x="5154116" y="442934"/>
                  <a:pt x="5132717" y="457200"/>
                </a:cubicBezTo>
                <a:cubicBezTo>
                  <a:pt x="5124091" y="462951"/>
                  <a:pt x="5116367" y="470369"/>
                  <a:pt x="5106838" y="474453"/>
                </a:cubicBezTo>
                <a:cubicBezTo>
                  <a:pt x="5095941" y="479123"/>
                  <a:pt x="5083433" y="478917"/>
                  <a:pt x="5072332" y="483080"/>
                </a:cubicBezTo>
                <a:cubicBezTo>
                  <a:pt x="5011836" y="505765"/>
                  <a:pt x="5062003" y="492556"/>
                  <a:pt x="5011947" y="517585"/>
                </a:cubicBezTo>
                <a:cubicBezTo>
                  <a:pt x="5003814" y="521652"/>
                  <a:pt x="4994426" y="522630"/>
                  <a:pt x="4986068" y="526212"/>
                </a:cubicBezTo>
                <a:cubicBezTo>
                  <a:pt x="4974248" y="531278"/>
                  <a:pt x="4963502" y="538688"/>
                  <a:pt x="4951562" y="543464"/>
                </a:cubicBezTo>
                <a:cubicBezTo>
                  <a:pt x="4934677" y="550218"/>
                  <a:pt x="4917447" y="556306"/>
                  <a:pt x="4899804" y="560717"/>
                </a:cubicBezTo>
                <a:cubicBezTo>
                  <a:pt x="4888302" y="563593"/>
                  <a:pt x="4876399" y="565181"/>
                  <a:pt x="4865298" y="569344"/>
                </a:cubicBezTo>
                <a:cubicBezTo>
                  <a:pt x="4853257" y="573859"/>
                  <a:pt x="4842612" y="581531"/>
                  <a:pt x="4830792" y="586597"/>
                </a:cubicBezTo>
                <a:cubicBezTo>
                  <a:pt x="4822434" y="590179"/>
                  <a:pt x="4813271" y="591641"/>
                  <a:pt x="4804913" y="595223"/>
                </a:cubicBezTo>
                <a:cubicBezTo>
                  <a:pt x="4793093" y="600289"/>
                  <a:pt x="4782607" y="608410"/>
                  <a:pt x="4770408" y="612476"/>
                </a:cubicBezTo>
                <a:cubicBezTo>
                  <a:pt x="4740864" y="622324"/>
                  <a:pt x="4727228" y="616813"/>
                  <a:pt x="4701396" y="629729"/>
                </a:cubicBezTo>
                <a:cubicBezTo>
                  <a:pt x="4692123" y="634365"/>
                  <a:pt x="4684991" y="642770"/>
                  <a:pt x="4675517" y="646981"/>
                </a:cubicBezTo>
                <a:cubicBezTo>
                  <a:pt x="4643692" y="661125"/>
                  <a:pt x="4586081" y="673653"/>
                  <a:pt x="4554747" y="681487"/>
                </a:cubicBezTo>
                <a:cubicBezTo>
                  <a:pt x="4543245" y="684363"/>
                  <a:pt x="4531489" y="686365"/>
                  <a:pt x="4520242" y="690114"/>
                </a:cubicBezTo>
                <a:cubicBezTo>
                  <a:pt x="4433776" y="718934"/>
                  <a:pt x="4503843" y="698569"/>
                  <a:pt x="4416725" y="715993"/>
                </a:cubicBezTo>
                <a:cubicBezTo>
                  <a:pt x="4405099" y="718318"/>
                  <a:pt x="4393845" y="722294"/>
                  <a:pt x="4382219" y="724619"/>
                </a:cubicBezTo>
                <a:cubicBezTo>
                  <a:pt x="4365068" y="728049"/>
                  <a:pt x="4347748" y="730586"/>
                  <a:pt x="4330460" y="733246"/>
                </a:cubicBezTo>
                <a:cubicBezTo>
                  <a:pt x="4259640" y="744141"/>
                  <a:pt x="4264478" y="742432"/>
                  <a:pt x="4183811" y="750498"/>
                </a:cubicBezTo>
                <a:cubicBezTo>
                  <a:pt x="4125344" y="769988"/>
                  <a:pt x="4196670" y="747926"/>
                  <a:pt x="4097547" y="767751"/>
                </a:cubicBezTo>
                <a:cubicBezTo>
                  <a:pt x="4088631" y="769534"/>
                  <a:pt x="4080637" y="774883"/>
                  <a:pt x="4071668" y="776378"/>
                </a:cubicBezTo>
                <a:cubicBezTo>
                  <a:pt x="4045984" y="780659"/>
                  <a:pt x="4019807" y="781322"/>
                  <a:pt x="3994030" y="785004"/>
                </a:cubicBezTo>
                <a:cubicBezTo>
                  <a:pt x="3979515" y="787078"/>
                  <a:pt x="3965470" y="792012"/>
                  <a:pt x="3950898" y="793631"/>
                </a:cubicBezTo>
                <a:cubicBezTo>
                  <a:pt x="3915076" y="797611"/>
                  <a:pt x="3738469" y="808942"/>
                  <a:pt x="3709358" y="810883"/>
                </a:cubicBezTo>
                <a:lnTo>
                  <a:pt x="2173857" y="802257"/>
                </a:lnTo>
                <a:cubicBezTo>
                  <a:pt x="2067430" y="801267"/>
                  <a:pt x="1961001" y="798464"/>
                  <a:pt x="1854679" y="793631"/>
                </a:cubicBezTo>
                <a:cubicBezTo>
                  <a:pt x="1834367" y="792708"/>
                  <a:pt x="1814448" y="787691"/>
                  <a:pt x="1794294" y="785004"/>
                </a:cubicBezTo>
                <a:lnTo>
                  <a:pt x="1725283" y="776378"/>
                </a:lnTo>
                <a:cubicBezTo>
                  <a:pt x="1624487" y="761978"/>
                  <a:pt x="1724532" y="773049"/>
                  <a:pt x="1613140" y="759125"/>
                </a:cubicBezTo>
                <a:cubicBezTo>
                  <a:pt x="1587302" y="755895"/>
                  <a:pt x="1561340" y="753728"/>
                  <a:pt x="1535502" y="750498"/>
                </a:cubicBezTo>
                <a:cubicBezTo>
                  <a:pt x="1515326" y="747976"/>
                  <a:pt x="1495293" y="744394"/>
                  <a:pt x="1475117" y="741872"/>
                </a:cubicBezTo>
                <a:cubicBezTo>
                  <a:pt x="1449279" y="738642"/>
                  <a:pt x="1423332" y="736348"/>
                  <a:pt x="1397479" y="733246"/>
                </a:cubicBezTo>
                <a:lnTo>
                  <a:pt x="1259457" y="715993"/>
                </a:lnTo>
                <a:cubicBezTo>
                  <a:pt x="1250830" y="713117"/>
                  <a:pt x="1242494" y="709149"/>
                  <a:pt x="1233577" y="707366"/>
                </a:cubicBezTo>
                <a:cubicBezTo>
                  <a:pt x="1213639" y="703378"/>
                  <a:pt x="1193288" y="701832"/>
                  <a:pt x="1173192" y="698740"/>
                </a:cubicBezTo>
                <a:cubicBezTo>
                  <a:pt x="1155905" y="696081"/>
                  <a:pt x="1138585" y="693544"/>
                  <a:pt x="1121434" y="690114"/>
                </a:cubicBezTo>
                <a:cubicBezTo>
                  <a:pt x="1040781" y="673983"/>
                  <a:pt x="1126803" y="689300"/>
                  <a:pt x="1061049" y="672861"/>
                </a:cubicBezTo>
                <a:cubicBezTo>
                  <a:pt x="1046825" y="669305"/>
                  <a:pt x="1032204" y="667531"/>
                  <a:pt x="1017917" y="664234"/>
                </a:cubicBezTo>
                <a:cubicBezTo>
                  <a:pt x="994813" y="658902"/>
                  <a:pt x="971910" y="652732"/>
                  <a:pt x="948906" y="646981"/>
                </a:cubicBezTo>
                <a:lnTo>
                  <a:pt x="914400" y="638355"/>
                </a:lnTo>
                <a:cubicBezTo>
                  <a:pt x="902898" y="635480"/>
                  <a:pt x="891142" y="633478"/>
                  <a:pt x="879894" y="629729"/>
                </a:cubicBezTo>
                <a:lnTo>
                  <a:pt x="802257" y="603849"/>
                </a:lnTo>
                <a:cubicBezTo>
                  <a:pt x="793630" y="600973"/>
                  <a:pt x="785294" y="597006"/>
                  <a:pt x="776377" y="595223"/>
                </a:cubicBezTo>
                <a:cubicBezTo>
                  <a:pt x="747622" y="589472"/>
                  <a:pt x="717932" y="587243"/>
                  <a:pt x="690113" y="577970"/>
                </a:cubicBezTo>
                <a:cubicBezTo>
                  <a:pt x="603114" y="548971"/>
                  <a:pt x="738083" y="593224"/>
                  <a:pt x="629728" y="560717"/>
                </a:cubicBezTo>
                <a:cubicBezTo>
                  <a:pt x="612309" y="555491"/>
                  <a:pt x="595223" y="549215"/>
                  <a:pt x="577970" y="543464"/>
                </a:cubicBezTo>
                <a:cubicBezTo>
                  <a:pt x="569344" y="540589"/>
                  <a:pt x="560912" y="537043"/>
                  <a:pt x="552091" y="534838"/>
                </a:cubicBezTo>
                <a:cubicBezTo>
                  <a:pt x="540589" y="531963"/>
                  <a:pt x="528985" y="529469"/>
                  <a:pt x="517585" y="526212"/>
                </a:cubicBezTo>
                <a:cubicBezTo>
                  <a:pt x="466996" y="511758"/>
                  <a:pt x="516232" y="525535"/>
                  <a:pt x="465826" y="500332"/>
                </a:cubicBezTo>
                <a:cubicBezTo>
                  <a:pt x="457693" y="496266"/>
                  <a:pt x="448573" y="494581"/>
                  <a:pt x="439947" y="491706"/>
                </a:cubicBezTo>
                <a:cubicBezTo>
                  <a:pt x="431321" y="485955"/>
                  <a:pt x="423341" y="479090"/>
                  <a:pt x="414068" y="474453"/>
                </a:cubicBezTo>
                <a:cubicBezTo>
                  <a:pt x="405935" y="470387"/>
                  <a:pt x="396138" y="470243"/>
                  <a:pt x="388189" y="465827"/>
                </a:cubicBezTo>
                <a:cubicBezTo>
                  <a:pt x="299202" y="416390"/>
                  <a:pt x="369109" y="442214"/>
                  <a:pt x="310551" y="422695"/>
                </a:cubicBezTo>
                <a:cubicBezTo>
                  <a:pt x="227112" y="360115"/>
                  <a:pt x="316031" y="421122"/>
                  <a:pt x="250166" y="388189"/>
                </a:cubicBezTo>
                <a:cubicBezTo>
                  <a:pt x="183277" y="354744"/>
                  <a:pt x="263455" y="383992"/>
                  <a:pt x="198408" y="362310"/>
                </a:cubicBezTo>
                <a:lnTo>
                  <a:pt x="146649" y="327804"/>
                </a:lnTo>
                <a:lnTo>
                  <a:pt x="120770" y="310551"/>
                </a:lnTo>
                <a:lnTo>
                  <a:pt x="86264" y="258793"/>
                </a:lnTo>
                <a:lnTo>
                  <a:pt x="69011" y="232914"/>
                </a:lnTo>
                <a:lnTo>
                  <a:pt x="25879" y="103517"/>
                </a:lnTo>
                <a:lnTo>
                  <a:pt x="8626" y="51759"/>
                </a:lnTo>
                <a:cubicBezTo>
                  <a:pt x="5751" y="43133"/>
                  <a:pt x="0" y="34973"/>
                  <a:pt x="0" y="2588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1431984" y="1916832"/>
            <a:ext cx="5588287" cy="4190670"/>
          </a:xfrm>
          <a:custGeom>
            <a:avLst/>
            <a:gdLst>
              <a:gd name="connsiteX0" fmla="*/ 0 w 5587776"/>
              <a:gd name="connsiteY0" fmla="*/ 4117002 h 4117002"/>
              <a:gd name="connsiteX1" fmla="*/ 25879 w 5587776"/>
              <a:gd name="connsiteY1" fmla="*/ 4108375 h 4117002"/>
              <a:gd name="connsiteX2" fmla="*/ 112143 w 5587776"/>
              <a:gd name="connsiteY2" fmla="*/ 4065243 h 4117002"/>
              <a:gd name="connsiteX3" fmla="*/ 155275 w 5587776"/>
              <a:gd name="connsiteY3" fmla="*/ 4056617 h 4117002"/>
              <a:gd name="connsiteX4" fmla="*/ 189781 w 5587776"/>
              <a:gd name="connsiteY4" fmla="*/ 4039364 h 4117002"/>
              <a:gd name="connsiteX5" fmla="*/ 250166 w 5587776"/>
              <a:gd name="connsiteY5" fmla="*/ 4030738 h 4117002"/>
              <a:gd name="connsiteX6" fmla="*/ 284672 w 5587776"/>
              <a:gd name="connsiteY6" fmla="*/ 4022111 h 4117002"/>
              <a:gd name="connsiteX7" fmla="*/ 310551 w 5587776"/>
              <a:gd name="connsiteY7" fmla="*/ 4013485 h 4117002"/>
              <a:gd name="connsiteX8" fmla="*/ 379562 w 5587776"/>
              <a:gd name="connsiteY8" fmla="*/ 3996232 h 4117002"/>
              <a:gd name="connsiteX9" fmla="*/ 405441 w 5587776"/>
              <a:gd name="connsiteY9" fmla="*/ 3987606 h 4117002"/>
              <a:gd name="connsiteX10" fmla="*/ 474453 w 5587776"/>
              <a:gd name="connsiteY10" fmla="*/ 3978979 h 4117002"/>
              <a:gd name="connsiteX11" fmla="*/ 517585 w 5587776"/>
              <a:gd name="connsiteY11" fmla="*/ 3970353 h 4117002"/>
              <a:gd name="connsiteX12" fmla="*/ 577970 w 5587776"/>
              <a:gd name="connsiteY12" fmla="*/ 3961726 h 4117002"/>
              <a:gd name="connsiteX13" fmla="*/ 681487 w 5587776"/>
              <a:gd name="connsiteY13" fmla="*/ 3944474 h 4117002"/>
              <a:gd name="connsiteX14" fmla="*/ 836762 w 5587776"/>
              <a:gd name="connsiteY14" fmla="*/ 3918594 h 4117002"/>
              <a:gd name="connsiteX15" fmla="*/ 905773 w 5587776"/>
              <a:gd name="connsiteY15" fmla="*/ 3901342 h 4117002"/>
              <a:gd name="connsiteX16" fmla="*/ 940279 w 5587776"/>
              <a:gd name="connsiteY16" fmla="*/ 3892715 h 4117002"/>
              <a:gd name="connsiteX17" fmla="*/ 1017917 w 5587776"/>
              <a:gd name="connsiteY17" fmla="*/ 3875462 h 4117002"/>
              <a:gd name="connsiteX18" fmla="*/ 1121434 w 5587776"/>
              <a:gd name="connsiteY18" fmla="*/ 3849583 h 4117002"/>
              <a:gd name="connsiteX19" fmla="*/ 1190445 w 5587776"/>
              <a:gd name="connsiteY19" fmla="*/ 3832330 h 4117002"/>
              <a:gd name="connsiteX20" fmla="*/ 1216324 w 5587776"/>
              <a:gd name="connsiteY20" fmla="*/ 3823704 h 4117002"/>
              <a:gd name="connsiteX21" fmla="*/ 1285336 w 5587776"/>
              <a:gd name="connsiteY21" fmla="*/ 3806451 h 4117002"/>
              <a:gd name="connsiteX22" fmla="*/ 1319841 w 5587776"/>
              <a:gd name="connsiteY22" fmla="*/ 3797825 h 4117002"/>
              <a:gd name="connsiteX23" fmla="*/ 1354347 w 5587776"/>
              <a:gd name="connsiteY23" fmla="*/ 3789198 h 4117002"/>
              <a:gd name="connsiteX24" fmla="*/ 1406106 w 5587776"/>
              <a:gd name="connsiteY24" fmla="*/ 3780572 h 4117002"/>
              <a:gd name="connsiteX25" fmla="*/ 1526875 w 5587776"/>
              <a:gd name="connsiteY25" fmla="*/ 3746066 h 4117002"/>
              <a:gd name="connsiteX26" fmla="*/ 1570007 w 5587776"/>
              <a:gd name="connsiteY26" fmla="*/ 3737440 h 4117002"/>
              <a:gd name="connsiteX27" fmla="*/ 1613140 w 5587776"/>
              <a:gd name="connsiteY27" fmla="*/ 3720187 h 4117002"/>
              <a:gd name="connsiteX28" fmla="*/ 1664898 w 5587776"/>
              <a:gd name="connsiteY28" fmla="*/ 3711560 h 4117002"/>
              <a:gd name="connsiteX29" fmla="*/ 1759789 w 5587776"/>
              <a:gd name="connsiteY29" fmla="*/ 3685681 h 4117002"/>
              <a:gd name="connsiteX30" fmla="*/ 1802921 w 5587776"/>
              <a:gd name="connsiteY30" fmla="*/ 3668428 h 4117002"/>
              <a:gd name="connsiteX31" fmla="*/ 1837426 w 5587776"/>
              <a:gd name="connsiteY31" fmla="*/ 3659802 h 4117002"/>
              <a:gd name="connsiteX32" fmla="*/ 1880558 w 5587776"/>
              <a:gd name="connsiteY32" fmla="*/ 3642549 h 4117002"/>
              <a:gd name="connsiteX33" fmla="*/ 1915064 w 5587776"/>
              <a:gd name="connsiteY33" fmla="*/ 3633923 h 4117002"/>
              <a:gd name="connsiteX34" fmla="*/ 2035834 w 5587776"/>
              <a:gd name="connsiteY34" fmla="*/ 3599417 h 4117002"/>
              <a:gd name="connsiteX35" fmla="*/ 2165230 w 5587776"/>
              <a:gd name="connsiteY35" fmla="*/ 3564911 h 4117002"/>
              <a:gd name="connsiteX36" fmla="*/ 2234241 w 5587776"/>
              <a:gd name="connsiteY36" fmla="*/ 3539032 h 4117002"/>
              <a:gd name="connsiteX37" fmla="*/ 2277373 w 5587776"/>
              <a:gd name="connsiteY37" fmla="*/ 3530406 h 4117002"/>
              <a:gd name="connsiteX38" fmla="*/ 2320506 w 5587776"/>
              <a:gd name="connsiteY38" fmla="*/ 3513153 h 4117002"/>
              <a:gd name="connsiteX39" fmla="*/ 2355011 w 5587776"/>
              <a:gd name="connsiteY39" fmla="*/ 3504526 h 4117002"/>
              <a:gd name="connsiteX40" fmla="*/ 2389517 w 5587776"/>
              <a:gd name="connsiteY40" fmla="*/ 3487274 h 4117002"/>
              <a:gd name="connsiteX41" fmla="*/ 2432649 w 5587776"/>
              <a:gd name="connsiteY41" fmla="*/ 3478647 h 4117002"/>
              <a:gd name="connsiteX42" fmla="*/ 2458528 w 5587776"/>
              <a:gd name="connsiteY42" fmla="*/ 3461394 h 4117002"/>
              <a:gd name="connsiteX43" fmla="*/ 2536166 w 5587776"/>
              <a:gd name="connsiteY43" fmla="*/ 3435515 h 4117002"/>
              <a:gd name="connsiteX44" fmla="*/ 2596551 w 5587776"/>
              <a:gd name="connsiteY44" fmla="*/ 3409636 h 4117002"/>
              <a:gd name="connsiteX45" fmla="*/ 2656936 w 5587776"/>
              <a:gd name="connsiteY45" fmla="*/ 3383757 h 4117002"/>
              <a:gd name="connsiteX46" fmla="*/ 2691441 w 5587776"/>
              <a:gd name="connsiteY46" fmla="*/ 3366504 h 4117002"/>
              <a:gd name="connsiteX47" fmla="*/ 2725947 w 5587776"/>
              <a:gd name="connsiteY47" fmla="*/ 3357877 h 4117002"/>
              <a:gd name="connsiteX48" fmla="*/ 2777706 w 5587776"/>
              <a:gd name="connsiteY48" fmla="*/ 3323372 h 4117002"/>
              <a:gd name="connsiteX49" fmla="*/ 2863970 w 5587776"/>
              <a:gd name="connsiteY49" fmla="*/ 3297492 h 4117002"/>
              <a:gd name="connsiteX50" fmla="*/ 2932981 w 5587776"/>
              <a:gd name="connsiteY50" fmla="*/ 3271613 h 4117002"/>
              <a:gd name="connsiteX51" fmla="*/ 2993366 w 5587776"/>
              <a:gd name="connsiteY51" fmla="*/ 3245734 h 4117002"/>
              <a:gd name="connsiteX52" fmla="*/ 3027872 w 5587776"/>
              <a:gd name="connsiteY52" fmla="*/ 3228481 h 4117002"/>
              <a:gd name="connsiteX53" fmla="*/ 3053751 w 5587776"/>
              <a:gd name="connsiteY53" fmla="*/ 3219855 h 4117002"/>
              <a:gd name="connsiteX54" fmla="*/ 3140015 w 5587776"/>
              <a:gd name="connsiteY54" fmla="*/ 3176723 h 4117002"/>
              <a:gd name="connsiteX55" fmla="*/ 3165894 w 5587776"/>
              <a:gd name="connsiteY55" fmla="*/ 3159470 h 4117002"/>
              <a:gd name="connsiteX56" fmla="*/ 3200400 w 5587776"/>
              <a:gd name="connsiteY56" fmla="*/ 3150843 h 4117002"/>
              <a:gd name="connsiteX57" fmla="*/ 3234906 w 5587776"/>
              <a:gd name="connsiteY57" fmla="*/ 3133591 h 4117002"/>
              <a:gd name="connsiteX58" fmla="*/ 3269411 w 5587776"/>
              <a:gd name="connsiteY58" fmla="*/ 3124964 h 4117002"/>
              <a:gd name="connsiteX59" fmla="*/ 3303917 w 5587776"/>
              <a:gd name="connsiteY59" fmla="*/ 3107711 h 4117002"/>
              <a:gd name="connsiteX60" fmla="*/ 3381555 w 5587776"/>
              <a:gd name="connsiteY60" fmla="*/ 3081832 h 4117002"/>
              <a:gd name="connsiteX61" fmla="*/ 3450566 w 5587776"/>
              <a:gd name="connsiteY61" fmla="*/ 3047326 h 4117002"/>
              <a:gd name="connsiteX62" fmla="*/ 3510951 w 5587776"/>
              <a:gd name="connsiteY62" fmla="*/ 3012821 h 4117002"/>
              <a:gd name="connsiteX63" fmla="*/ 3536830 w 5587776"/>
              <a:gd name="connsiteY63" fmla="*/ 2995568 h 4117002"/>
              <a:gd name="connsiteX64" fmla="*/ 3571336 w 5587776"/>
              <a:gd name="connsiteY64" fmla="*/ 2986942 h 4117002"/>
              <a:gd name="connsiteX65" fmla="*/ 3614468 w 5587776"/>
              <a:gd name="connsiteY65" fmla="*/ 2926557 h 4117002"/>
              <a:gd name="connsiteX66" fmla="*/ 3623094 w 5587776"/>
              <a:gd name="connsiteY66" fmla="*/ 2900677 h 4117002"/>
              <a:gd name="connsiteX67" fmla="*/ 3657600 w 5587776"/>
              <a:gd name="connsiteY67" fmla="*/ 2857545 h 4117002"/>
              <a:gd name="connsiteX68" fmla="*/ 3674853 w 5587776"/>
              <a:gd name="connsiteY68" fmla="*/ 2823040 h 4117002"/>
              <a:gd name="connsiteX69" fmla="*/ 3700732 w 5587776"/>
              <a:gd name="connsiteY69" fmla="*/ 2797160 h 4117002"/>
              <a:gd name="connsiteX70" fmla="*/ 3717985 w 5587776"/>
              <a:gd name="connsiteY70" fmla="*/ 2771281 h 4117002"/>
              <a:gd name="connsiteX71" fmla="*/ 3769743 w 5587776"/>
              <a:gd name="connsiteY71" fmla="*/ 2719523 h 4117002"/>
              <a:gd name="connsiteX72" fmla="*/ 3795623 w 5587776"/>
              <a:gd name="connsiteY72" fmla="*/ 2693643 h 4117002"/>
              <a:gd name="connsiteX73" fmla="*/ 3821502 w 5587776"/>
              <a:gd name="connsiteY73" fmla="*/ 2659138 h 4117002"/>
              <a:gd name="connsiteX74" fmla="*/ 3847381 w 5587776"/>
              <a:gd name="connsiteY74" fmla="*/ 2633258 h 4117002"/>
              <a:gd name="connsiteX75" fmla="*/ 3899140 w 5587776"/>
              <a:gd name="connsiteY75" fmla="*/ 2564247 h 4117002"/>
              <a:gd name="connsiteX76" fmla="*/ 3925019 w 5587776"/>
              <a:gd name="connsiteY76" fmla="*/ 2529742 h 4117002"/>
              <a:gd name="connsiteX77" fmla="*/ 3976777 w 5587776"/>
              <a:gd name="connsiteY77" fmla="*/ 2477983 h 4117002"/>
              <a:gd name="connsiteX78" fmla="*/ 4011283 w 5587776"/>
              <a:gd name="connsiteY78" fmla="*/ 2426225 h 4117002"/>
              <a:gd name="connsiteX79" fmla="*/ 4097547 w 5587776"/>
              <a:gd name="connsiteY79" fmla="*/ 2339960 h 4117002"/>
              <a:gd name="connsiteX80" fmla="*/ 4123426 w 5587776"/>
              <a:gd name="connsiteY80" fmla="*/ 2314081 h 4117002"/>
              <a:gd name="connsiteX81" fmla="*/ 4140679 w 5587776"/>
              <a:gd name="connsiteY81" fmla="*/ 2279575 h 4117002"/>
              <a:gd name="connsiteX82" fmla="*/ 4201064 w 5587776"/>
              <a:gd name="connsiteY82" fmla="*/ 2219191 h 4117002"/>
              <a:gd name="connsiteX83" fmla="*/ 4235570 w 5587776"/>
              <a:gd name="connsiteY83" fmla="*/ 2184685 h 4117002"/>
              <a:gd name="connsiteX84" fmla="*/ 4261449 w 5587776"/>
              <a:gd name="connsiteY84" fmla="*/ 2158806 h 4117002"/>
              <a:gd name="connsiteX85" fmla="*/ 4304581 w 5587776"/>
              <a:gd name="connsiteY85" fmla="*/ 2107047 h 4117002"/>
              <a:gd name="connsiteX86" fmla="*/ 4321834 w 5587776"/>
              <a:gd name="connsiteY86" fmla="*/ 2081168 h 4117002"/>
              <a:gd name="connsiteX87" fmla="*/ 4347713 w 5587776"/>
              <a:gd name="connsiteY87" fmla="*/ 2055289 h 4117002"/>
              <a:gd name="connsiteX88" fmla="*/ 4390845 w 5587776"/>
              <a:gd name="connsiteY88" fmla="*/ 1986277 h 4117002"/>
              <a:gd name="connsiteX89" fmla="*/ 4451230 w 5587776"/>
              <a:gd name="connsiteY89" fmla="*/ 1908640 h 4117002"/>
              <a:gd name="connsiteX90" fmla="*/ 4477109 w 5587776"/>
              <a:gd name="connsiteY90" fmla="*/ 1882760 h 4117002"/>
              <a:gd name="connsiteX91" fmla="*/ 4494362 w 5587776"/>
              <a:gd name="connsiteY91" fmla="*/ 1856881 h 4117002"/>
              <a:gd name="connsiteX92" fmla="*/ 4546121 w 5587776"/>
              <a:gd name="connsiteY92" fmla="*/ 1805123 h 4117002"/>
              <a:gd name="connsiteX93" fmla="*/ 4589253 w 5587776"/>
              <a:gd name="connsiteY93" fmla="*/ 1753364 h 4117002"/>
              <a:gd name="connsiteX94" fmla="*/ 4632385 w 5587776"/>
              <a:gd name="connsiteY94" fmla="*/ 1684353 h 4117002"/>
              <a:gd name="connsiteX95" fmla="*/ 4649638 w 5587776"/>
              <a:gd name="connsiteY95" fmla="*/ 1658474 h 4117002"/>
              <a:gd name="connsiteX96" fmla="*/ 4675517 w 5587776"/>
              <a:gd name="connsiteY96" fmla="*/ 1632594 h 4117002"/>
              <a:gd name="connsiteX97" fmla="*/ 4710023 w 5587776"/>
              <a:gd name="connsiteY97" fmla="*/ 1580836 h 4117002"/>
              <a:gd name="connsiteX98" fmla="*/ 4779034 w 5587776"/>
              <a:gd name="connsiteY98" fmla="*/ 1485945 h 4117002"/>
              <a:gd name="connsiteX99" fmla="*/ 4796287 w 5587776"/>
              <a:gd name="connsiteY99" fmla="*/ 1460066 h 4117002"/>
              <a:gd name="connsiteX100" fmla="*/ 4813540 w 5587776"/>
              <a:gd name="connsiteY100" fmla="*/ 1434187 h 4117002"/>
              <a:gd name="connsiteX101" fmla="*/ 4839419 w 5587776"/>
              <a:gd name="connsiteY101" fmla="*/ 1408308 h 4117002"/>
              <a:gd name="connsiteX102" fmla="*/ 4873924 w 5587776"/>
              <a:gd name="connsiteY102" fmla="*/ 1356549 h 4117002"/>
              <a:gd name="connsiteX103" fmla="*/ 4891177 w 5587776"/>
              <a:gd name="connsiteY103" fmla="*/ 1330670 h 4117002"/>
              <a:gd name="connsiteX104" fmla="*/ 4899804 w 5587776"/>
              <a:gd name="connsiteY104" fmla="*/ 1304791 h 4117002"/>
              <a:gd name="connsiteX105" fmla="*/ 4942936 w 5587776"/>
              <a:gd name="connsiteY105" fmla="*/ 1235779 h 4117002"/>
              <a:gd name="connsiteX106" fmla="*/ 4968815 w 5587776"/>
              <a:gd name="connsiteY106" fmla="*/ 1201274 h 4117002"/>
              <a:gd name="connsiteX107" fmla="*/ 4994694 w 5587776"/>
              <a:gd name="connsiteY107" fmla="*/ 1158142 h 4117002"/>
              <a:gd name="connsiteX108" fmla="*/ 5020573 w 5587776"/>
              <a:gd name="connsiteY108" fmla="*/ 1123636 h 4117002"/>
              <a:gd name="connsiteX109" fmla="*/ 5063706 w 5587776"/>
              <a:gd name="connsiteY109" fmla="*/ 1054625 h 4117002"/>
              <a:gd name="connsiteX110" fmla="*/ 5080958 w 5587776"/>
              <a:gd name="connsiteY110" fmla="*/ 1028745 h 4117002"/>
              <a:gd name="connsiteX111" fmla="*/ 5115464 w 5587776"/>
              <a:gd name="connsiteY111" fmla="*/ 994240 h 4117002"/>
              <a:gd name="connsiteX112" fmla="*/ 5132717 w 5587776"/>
              <a:gd name="connsiteY112" fmla="*/ 951108 h 4117002"/>
              <a:gd name="connsiteX113" fmla="*/ 5141343 w 5587776"/>
              <a:gd name="connsiteY113" fmla="*/ 925228 h 4117002"/>
              <a:gd name="connsiteX114" fmla="*/ 5167223 w 5587776"/>
              <a:gd name="connsiteY114" fmla="*/ 882096 h 4117002"/>
              <a:gd name="connsiteX115" fmla="*/ 5175849 w 5587776"/>
              <a:gd name="connsiteY115" fmla="*/ 856217 h 4117002"/>
              <a:gd name="connsiteX116" fmla="*/ 5193102 w 5587776"/>
              <a:gd name="connsiteY116" fmla="*/ 830338 h 4117002"/>
              <a:gd name="connsiteX117" fmla="*/ 5210355 w 5587776"/>
              <a:gd name="connsiteY117" fmla="*/ 787206 h 4117002"/>
              <a:gd name="connsiteX118" fmla="*/ 5227607 w 5587776"/>
              <a:gd name="connsiteY118" fmla="*/ 761326 h 4117002"/>
              <a:gd name="connsiteX119" fmla="*/ 5236234 w 5587776"/>
              <a:gd name="connsiteY119" fmla="*/ 735447 h 4117002"/>
              <a:gd name="connsiteX120" fmla="*/ 5270740 w 5587776"/>
              <a:gd name="connsiteY120" fmla="*/ 666436 h 4117002"/>
              <a:gd name="connsiteX121" fmla="*/ 5296619 w 5587776"/>
              <a:gd name="connsiteY121" fmla="*/ 614677 h 4117002"/>
              <a:gd name="connsiteX122" fmla="*/ 5322498 w 5587776"/>
              <a:gd name="connsiteY122" fmla="*/ 562919 h 4117002"/>
              <a:gd name="connsiteX123" fmla="*/ 5331124 w 5587776"/>
              <a:gd name="connsiteY123" fmla="*/ 537040 h 4117002"/>
              <a:gd name="connsiteX124" fmla="*/ 5365630 w 5587776"/>
              <a:gd name="connsiteY124" fmla="*/ 485281 h 4117002"/>
              <a:gd name="connsiteX125" fmla="*/ 5382883 w 5587776"/>
              <a:gd name="connsiteY125" fmla="*/ 459402 h 4117002"/>
              <a:gd name="connsiteX126" fmla="*/ 5408762 w 5587776"/>
              <a:gd name="connsiteY126" fmla="*/ 407643 h 4117002"/>
              <a:gd name="connsiteX127" fmla="*/ 5443268 w 5587776"/>
              <a:gd name="connsiteY127" fmla="*/ 347258 h 4117002"/>
              <a:gd name="connsiteX128" fmla="*/ 5451894 w 5587776"/>
              <a:gd name="connsiteY128" fmla="*/ 321379 h 4117002"/>
              <a:gd name="connsiteX129" fmla="*/ 5469147 w 5587776"/>
              <a:gd name="connsiteY129" fmla="*/ 295500 h 4117002"/>
              <a:gd name="connsiteX130" fmla="*/ 5477773 w 5587776"/>
              <a:gd name="connsiteY130" fmla="*/ 260994 h 4117002"/>
              <a:gd name="connsiteX131" fmla="*/ 5495026 w 5587776"/>
              <a:gd name="connsiteY131" fmla="*/ 235115 h 4117002"/>
              <a:gd name="connsiteX132" fmla="*/ 5503653 w 5587776"/>
              <a:gd name="connsiteY132" fmla="*/ 209236 h 4117002"/>
              <a:gd name="connsiteX133" fmla="*/ 5520906 w 5587776"/>
              <a:gd name="connsiteY133" fmla="*/ 174730 h 4117002"/>
              <a:gd name="connsiteX134" fmla="*/ 5546785 w 5587776"/>
              <a:gd name="connsiteY134" fmla="*/ 122972 h 4117002"/>
              <a:gd name="connsiteX135" fmla="*/ 5572664 w 5587776"/>
              <a:gd name="connsiteY135" fmla="*/ 36708 h 4117002"/>
              <a:gd name="connsiteX136" fmla="*/ 5581290 w 5587776"/>
              <a:gd name="connsiteY136" fmla="*/ 10828 h 41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587776" h="4117002">
                <a:moveTo>
                  <a:pt x="0" y="4117002"/>
                </a:moveTo>
                <a:cubicBezTo>
                  <a:pt x="8626" y="4114126"/>
                  <a:pt x="17623" y="4112186"/>
                  <a:pt x="25879" y="4108375"/>
                </a:cubicBezTo>
                <a:cubicBezTo>
                  <a:pt x="55069" y="4094903"/>
                  <a:pt x="80619" y="4071548"/>
                  <a:pt x="112143" y="4065243"/>
                </a:cubicBezTo>
                <a:lnTo>
                  <a:pt x="155275" y="4056617"/>
                </a:lnTo>
                <a:cubicBezTo>
                  <a:pt x="166777" y="4050866"/>
                  <a:pt x="177374" y="4042748"/>
                  <a:pt x="189781" y="4039364"/>
                </a:cubicBezTo>
                <a:cubicBezTo>
                  <a:pt x="209397" y="4034014"/>
                  <a:pt x="230161" y="4034375"/>
                  <a:pt x="250166" y="4030738"/>
                </a:cubicBezTo>
                <a:cubicBezTo>
                  <a:pt x="261831" y="4028617"/>
                  <a:pt x="273272" y="4025368"/>
                  <a:pt x="284672" y="4022111"/>
                </a:cubicBezTo>
                <a:cubicBezTo>
                  <a:pt x="293415" y="4019613"/>
                  <a:pt x="301778" y="4015877"/>
                  <a:pt x="310551" y="4013485"/>
                </a:cubicBezTo>
                <a:cubicBezTo>
                  <a:pt x="333427" y="4007246"/>
                  <a:pt x="357067" y="4003730"/>
                  <a:pt x="379562" y="3996232"/>
                </a:cubicBezTo>
                <a:cubicBezTo>
                  <a:pt x="388188" y="3993357"/>
                  <a:pt x="396495" y="3989233"/>
                  <a:pt x="405441" y="3987606"/>
                </a:cubicBezTo>
                <a:cubicBezTo>
                  <a:pt x="428250" y="3983459"/>
                  <a:pt x="451540" y="3982504"/>
                  <a:pt x="474453" y="3978979"/>
                </a:cubicBezTo>
                <a:cubicBezTo>
                  <a:pt x="488945" y="3976750"/>
                  <a:pt x="503122" y="3972763"/>
                  <a:pt x="517585" y="3970353"/>
                </a:cubicBezTo>
                <a:cubicBezTo>
                  <a:pt x="537641" y="3967010"/>
                  <a:pt x="557886" y="3964897"/>
                  <a:pt x="577970" y="3961726"/>
                </a:cubicBezTo>
                <a:cubicBezTo>
                  <a:pt x="612524" y="3956270"/>
                  <a:pt x="647550" y="3952958"/>
                  <a:pt x="681487" y="3944474"/>
                </a:cubicBezTo>
                <a:cubicBezTo>
                  <a:pt x="778533" y="3920212"/>
                  <a:pt x="726904" y="3929581"/>
                  <a:pt x="836762" y="3918594"/>
                </a:cubicBezTo>
                <a:lnTo>
                  <a:pt x="905773" y="3901342"/>
                </a:lnTo>
                <a:cubicBezTo>
                  <a:pt x="917275" y="3898467"/>
                  <a:pt x="928653" y="3895040"/>
                  <a:pt x="940279" y="3892715"/>
                </a:cubicBezTo>
                <a:cubicBezTo>
                  <a:pt x="964914" y="3887788"/>
                  <a:pt x="993545" y="3882774"/>
                  <a:pt x="1017917" y="3875462"/>
                </a:cubicBezTo>
                <a:cubicBezTo>
                  <a:pt x="1103352" y="3849831"/>
                  <a:pt x="1035305" y="3863937"/>
                  <a:pt x="1121434" y="3849583"/>
                </a:cubicBezTo>
                <a:cubicBezTo>
                  <a:pt x="1180590" y="3829865"/>
                  <a:pt x="1107168" y="3853150"/>
                  <a:pt x="1190445" y="3832330"/>
                </a:cubicBezTo>
                <a:cubicBezTo>
                  <a:pt x="1199266" y="3830125"/>
                  <a:pt x="1207551" y="3826096"/>
                  <a:pt x="1216324" y="3823704"/>
                </a:cubicBezTo>
                <a:cubicBezTo>
                  <a:pt x="1239200" y="3817465"/>
                  <a:pt x="1262332" y="3812202"/>
                  <a:pt x="1285336" y="3806451"/>
                </a:cubicBezTo>
                <a:lnTo>
                  <a:pt x="1319841" y="3797825"/>
                </a:lnTo>
                <a:cubicBezTo>
                  <a:pt x="1331343" y="3794949"/>
                  <a:pt x="1342652" y="3791147"/>
                  <a:pt x="1354347" y="3789198"/>
                </a:cubicBezTo>
                <a:lnTo>
                  <a:pt x="1406106" y="3780572"/>
                </a:lnTo>
                <a:cubicBezTo>
                  <a:pt x="1466839" y="3750205"/>
                  <a:pt x="1428003" y="3765840"/>
                  <a:pt x="1526875" y="3746066"/>
                </a:cubicBezTo>
                <a:lnTo>
                  <a:pt x="1570007" y="3737440"/>
                </a:lnTo>
                <a:cubicBezTo>
                  <a:pt x="1584385" y="3731689"/>
                  <a:pt x="1598200" y="3724262"/>
                  <a:pt x="1613140" y="3720187"/>
                </a:cubicBezTo>
                <a:cubicBezTo>
                  <a:pt x="1630014" y="3715585"/>
                  <a:pt x="1647689" y="3714689"/>
                  <a:pt x="1664898" y="3711560"/>
                </a:cubicBezTo>
                <a:cubicBezTo>
                  <a:pt x="1710946" y="3703187"/>
                  <a:pt x="1712623" y="3702832"/>
                  <a:pt x="1759789" y="3685681"/>
                </a:cubicBezTo>
                <a:cubicBezTo>
                  <a:pt x="1774342" y="3680389"/>
                  <a:pt x="1788231" y="3673325"/>
                  <a:pt x="1802921" y="3668428"/>
                </a:cubicBezTo>
                <a:cubicBezTo>
                  <a:pt x="1814168" y="3664679"/>
                  <a:pt x="1826179" y="3663551"/>
                  <a:pt x="1837426" y="3659802"/>
                </a:cubicBezTo>
                <a:cubicBezTo>
                  <a:pt x="1852116" y="3654905"/>
                  <a:pt x="1865868" y="3647446"/>
                  <a:pt x="1880558" y="3642549"/>
                </a:cubicBezTo>
                <a:cubicBezTo>
                  <a:pt x="1891806" y="3638800"/>
                  <a:pt x="1903641" y="3637096"/>
                  <a:pt x="1915064" y="3633923"/>
                </a:cubicBezTo>
                <a:cubicBezTo>
                  <a:pt x="1955404" y="3622717"/>
                  <a:pt x="1996632" y="3614118"/>
                  <a:pt x="2035834" y="3599417"/>
                </a:cubicBezTo>
                <a:cubicBezTo>
                  <a:pt x="2123883" y="3566399"/>
                  <a:pt x="2080524" y="3577013"/>
                  <a:pt x="2165230" y="3564911"/>
                </a:cubicBezTo>
                <a:cubicBezTo>
                  <a:pt x="2188234" y="3556285"/>
                  <a:pt x="2210759" y="3546257"/>
                  <a:pt x="2234241" y="3539032"/>
                </a:cubicBezTo>
                <a:cubicBezTo>
                  <a:pt x="2248255" y="3534720"/>
                  <a:pt x="2263329" y="3534619"/>
                  <a:pt x="2277373" y="3530406"/>
                </a:cubicBezTo>
                <a:cubicBezTo>
                  <a:pt x="2292205" y="3525956"/>
                  <a:pt x="2305815" y="3518050"/>
                  <a:pt x="2320506" y="3513153"/>
                </a:cubicBezTo>
                <a:cubicBezTo>
                  <a:pt x="2331753" y="3509404"/>
                  <a:pt x="2343910" y="3508689"/>
                  <a:pt x="2355011" y="3504526"/>
                </a:cubicBezTo>
                <a:cubicBezTo>
                  <a:pt x="2367052" y="3500011"/>
                  <a:pt x="2377317" y="3491340"/>
                  <a:pt x="2389517" y="3487274"/>
                </a:cubicBezTo>
                <a:cubicBezTo>
                  <a:pt x="2403427" y="3482637"/>
                  <a:pt x="2418272" y="3481523"/>
                  <a:pt x="2432649" y="3478647"/>
                </a:cubicBezTo>
                <a:cubicBezTo>
                  <a:pt x="2441275" y="3472896"/>
                  <a:pt x="2449255" y="3466030"/>
                  <a:pt x="2458528" y="3461394"/>
                </a:cubicBezTo>
                <a:cubicBezTo>
                  <a:pt x="2491008" y="3445154"/>
                  <a:pt x="2503222" y="3443751"/>
                  <a:pt x="2536166" y="3435515"/>
                </a:cubicBezTo>
                <a:cubicBezTo>
                  <a:pt x="2601136" y="3392201"/>
                  <a:pt x="2518564" y="3443058"/>
                  <a:pt x="2596551" y="3409636"/>
                </a:cubicBezTo>
                <a:cubicBezTo>
                  <a:pt x="2679954" y="3373892"/>
                  <a:pt x="2557871" y="3408522"/>
                  <a:pt x="2656936" y="3383757"/>
                </a:cubicBezTo>
                <a:cubicBezTo>
                  <a:pt x="2668438" y="3378006"/>
                  <a:pt x="2679400" y="3371019"/>
                  <a:pt x="2691441" y="3366504"/>
                </a:cubicBezTo>
                <a:cubicBezTo>
                  <a:pt x="2702542" y="3362341"/>
                  <a:pt x="2715343" y="3363179"/>
                  <a:pt x="2725947" y="3357877"/>
                </a:cubicBezTo>
                <a:cubicBezTo>
                  <a:pt x="2744493" y="3348604"/>
                  <a:pt x="2757590" y="3328401"/>
                  <a:pt x="2777706" y="3323372"/>
                </a:cubicBezTo>
                <a:cubicBezTo>
                  <a:pt x="2802470" y="3317181"/>
                  <a:pt x="2842970" y="3307992"/>
                  <a:pt x="2863970" y="3297492"/>
                </a:cubicBezTo>
                <a:cubicBezTo>
                  <a:pt x="2909079" y="3274938"/>
                  <a:pt x="2886000" y="3283359"/>
                  <a:pt x="2932981" y="3271613"/>
                </a:cubicBezTo>
                <a:cubicBezTo>
                  <a:pt x="2985426" y="3236649"/>
                  <a:pt x="2929703" y="3269607"/>
                  <a:pt x="2993366" y="3245734"/>
                </a:cubicBezTo>
                <a:cubicBezTo>
                  <a:pt x="3005407" y="3241219"/>
                  <a:pt x="3016052" y="3233547"/>
                  <a:pt x="3027872" y="3228481"/>
                </a:cubicBezTo>
                <a:cubicBezTo>
                  <a:pt x="3036230" y="3224899"/>
                  <a:pt x="3045495" y="3223665"/>
                  <a:pt x="3053751" y="3219855"/>
                </a:cubicBezTo>
                <a:cubicBezTo>
                  <a:pt x="3082941" y="3206383"/>
                  <a:pt x="3113266" y="3194556"/>
                  <a:pt x="3140015" y="3176723"/>
                </a:cubicBezTo>
                <a:cubicBezTo>
                  <a:pt x="3148641" y="3170972"/>
                  <a:pt x="3156365" y="3163554"/>
                  <a:pt x="3165894" y="3159470"/>
                </a:cubicBezTo>
                <a:cubicBezTo>
                  <a:pt x="3176791" y="3154800"/>
                  <a:pt x="3189299" y="3155006"/>
                  <a:pt x="3200400" y="3150843"/>
                </a:cubicBezTo>
                <a:cubicBezTo>
                  <a:pt x="3212441" y="3146328"/>
                  <a:pt x="3222865" y="3138106"/>
                  <a:pt x="3234906" y="3133591"/>
                </a:cubicBezTo>
                <a:cubicBezTo>
                  <a:pt x="3246007" y="3129428"/>
                  <a:pt x="3258310" y="3129127"/>
                  <a:pt x="3269411" y="3124964"/>
                </a:cubicBezTo>
                <a:cubicBezTo>
                  <a:pt x="3281452" y="3120449"/>
                  <a:pt x="3291876" y="3112226"/>
                  <a:pt x="3303917" y="3107711"/>
                </a:cubicBezTo>
                <a:cubicBezTo>
                  <a:pt x="3395507" y="3073366"/>
                  <a:pt x="3272480" y="3132175"/>
                  <a:pt x="3381555" y="3081832"/>
                </a:cubicBezTo>
                <a:cubicBezTo>
                  <a:pt x="3404907" y="3071054"/>
                  <a:pt x="3429166" y="3061592"/>
                  <a:pt x="3450566" y="3047326"/>
                </a:cubicBezTo>
                <a:cubicBezTo>
                  <a:pt x="3513626" y="3005288"/>
                  <a:pt x="3434325" y="3056608"/>
                  <a:pt x="3510951" y="3012821"/>
                </a:cubicBezTo>
                <a:cubicBezTo>
                  <a:pt x="3519953" y="3007677"/>
                  <a:pt x="3527301" y="2999652"/>
                  <a:pt x="3536830" y="2995568"/>
                </a:cubicBezTo>
                <a:cubicBezTo>
                  <a:pt x="3547727" y="2990898"/>
                  <a:pt x="3559834" y="2989817"/>
                  <a:pt x="3571336" y="2986942"/>
                </a:cubicBezTo>
                <a:cubicBezTo>
                  <a:pt x="3577193" y="2979132"/>
                  <a:pt x="3608163" y="2939167"/>
                  <a:pt x="3614468" y="2926557"/>
                </a:cubicBezTo>
                <a:cubicBezTo>
                  <a:pt x="3618535" y="2918424"/>
                  <a:pt x="3618275" y="2908388"/>
                  <a:pt x="3623094" y="2900677"/>
                </a:cubicBezTo>
                <a:cubicBezTo>
                  <a:pt x="3632852" y="2885064"/>
                  <a:pt x="3647387" y="2872865"/>
                  <a:pt x="3657600" y="2857545"/>
                </a:cubicBezTo>
                <a:cubicBezTo>
                  <a:pt x="3664733" y="2846845"/>
                  <a:pt x="3667379" y="2833504"/>
                  <a:pt x="3674853" y="2823040"/>
                </a:cubicBezTo>
                <a:cubicBezTo>
                  <a:pt x="3681944" y="2813113"/>
                  <a:pt x="3692922" y="2806532"/>
                  <a:pt x="3700732" y="2797160"/>
                </a:cubicBezTo>
                <a:cubicBezTo>
                  <a:pt x="3707369" y="2789195"/>
                  <a:pt x="3711097" y="2779030"/>
                  <a:pt x="3717985" y="2771281"/>
                </a:cubicBezTo>
                <a:cubicBezTo>
                  <a:pt x="3734195" y="2753045"/>
                  <a:pt x="3752490" y="2736776"/>
                  <a:pt x="3769743" y="2719523"/>
                </a:cubicBezTo>
                <a:cubicBezTo>
                  <a:pt x="3778370" y="2710896"/>
                  <a:pt x="3788303" y="2703403"/>
                  <a:pt x="3795623" y="2693643"/>
                </a:cubicBezTo>
                <a:cubicBezTo>
                  <a:pt x="3804249" y="2682141"/>
                  <a:pt x="3812146" y="2670054"/>
                  <a:pt x="3821502" y="2659138"/>
                </a:cubicBezTo>
                <a:cubicBezTo>
                  <a:pt x="3829441" y="2649875"/>
                  <a:pt x="3839656" y="2642700"/>
                  <a:pt x="3847381" y="2633258"/>
                </a:cubicBezTo>
                <a:cubicBezTo>
                  <a:pt x="3865590" y="2611003"/>
                  <a:pt x="3881887" y="2587251"/>
                  <a:pt x="3899140" y="2564247"/>
                </a:cubicBezTo>
                <a:cubicBezTo>
                  <a:pt x="3907766" y="2552745"/>
                  <a:pt x="3914853" y="2539908"/>
                  <a:pt x="3925019" y="2529742"/>
                </a:cubicBezTo>
                <a:cubicBezTo>
                  <a:pt x="3942272" y="2512489"/>
                  <a:pt x="3963243" y="2498284"/>
                  <a:pt x="3976777" y="2477983"/>
                </a:cubicBezTo>
                <a:cubicBezTo>
                  <a:pt x="3988279" y="2460730"/>
                  <a:pt x="3996621" y="2440887"/>
                  <a:pt x="4011283" y="2426225"/>
                </a:cubicBezTo>
                <a:lnTo>
                  <a:pt x="4097547" y="2339960"/>
                </a:lnTo>
                <a:cubicBezTo>
                  <a:pt x="4106173" y="2331334"/>
                  <a:pt x="4117970" y="2324993"/>
                  <a:pt x="4123426" y="2314081"/>
                </a:cubicBezTo>
                <a:cubicBezTo>
                  <a:pt x="4129177" y="2302579"/>
                  <a:pt x="4132536" y="2289528"/>
                  <a:pt x="4140679" y="2279575"/>
                </a:cubicBezTo>
                <a:cubicBezTo>
                  <a:pt x="4158705" y="2257544"/>
                  <a:pt x="4180936" y="2239319"/>
                  <a:pt x="4201064" y="2219191"/>
                </a:cubicBezTo>
                <a:lnTo>
                  <a:pt x="4235570" y="2184685"/>
                </a:lnTo>
                <a:cubicBezTo>
                  <a:pt x="4244196" y="2176059"/>
                  <a:pt x="4254682" y="2168957"/>
                  <a:pt x="4261449" y="2158806"/>
                </a:cubicBezTo>
                <a:cubicBezTo>
                  <a:pt x="4304282" y="2094556"/>
                  <a:pt x="4249234" y="2173462"/>
                  <a:pt x="4304581" y="2107047"/>
                </a:cubicBezTo>
                <a:cubicBezTo>
                  <a:pt x="4311218" y="2099082"/>
                  <a:pt x="4315197" y="2089133"/>
                  <a:pt x="4321834" y="2081168"/>
                </a:cubicBezTo>
                <a:cubicBezTo>
                  <a:pt x="4329644" y="2071796"/>
                  <a:pt x="4339903" y="2064661"/>
                  <a:pt x="4347713" y="2055289"/>
                </a:cubicBezTo>
                <a:cubicBezTo>
                  <a:pt x="4360170" y="2040341"/>
                  <a:pt x="4382429" y="1998060"/>
                  <a:pt x="4390845" y="1986277"/>
                </a:cubicBezTo>
                <a:cubicBezTo>
                  <a:pt x="4409901" y="1959599"/>
                  <a:pt x="4428048" y="1931823"/>
                  <a:pt x="4451230" y="1908640"/>
                </a:cubicBezTo>
                <a:cubicBezTo>
                  <a:pt x="4459856" y="1900013"/>
                  <a:pt x="4469299" y="1892132"/>
                  <a:pt x="4477109" y="1882760"/>
                </a:cubicBezTo>
                <a:cubicBezTo>
                  <a:pt x="4483746" y="1874795"/>
                  <a:pt x="4487474" y="1864630"/>
                  <a:pt x="4494362" y="1856881"/>
                </a:cubicBezTo>
                <a:cubicBezTo>
                  <a:pt x="4510572" y="1838645"/>
                  <a:pt x="4532587" y="1825425"/>
                  <a:pt x="4546121" y="1805123"/>
                </a:cubicBezTo>
                <a:cubicBezTo>
                  <a:pt x="4570140" y="1769092"/>
                  <a:pt x="4556042" y="1786574"/>
                  <a:pt x="4589253" y="1753364"/>
                </a:cubicBezTo>
                <a:cubicBezTo>
                  <a:pt x="4616274" y="1699322"/>
                  <a:pt x="4595058" y="1736610"/>
                  <a:pt x="4632385" y="1684353"/>
                </a:cubicBezTo>
                <a:cubicBezTo>
                  <a:pt x="4638411" y="1675917"/>
                  <a:pt x="4643001" y="1666439"/>
                  <a:pt x="4649638" y="1658474"/>
                </a:cubicBezTo>
                <a:cubicBezTo>
                  <a:pt x="4657448" y="1649102"/>
                  <a:pt x="4668027" y="1642224"/>
                  <a:pt x="4675517" y="1632594"/>
                </a:cubicBezTo>
                <a:cubicBezTo>
                  <a:pt x="4688247" y="1616227"/>
                  <a:pt x="4697070" y="1597028"/>
                  <a:pt x="4710023" y="1580836"/>
                </a:cubicBezTo>
                <a:cubicBezTo>
                  <a:pt x="4757483" y="1521510"/>
                  <a:pt x="4734313" y="1553026"/>
                  <a:pt x="4779034" y="1485945"/>
                </a:cubicBezTo>
                <a:lnTo>
                  <a:pt x="4796287" y="1460066"/>
                </a:lnTo>
                <a:cubicBezTo>
                  <a:pt x="4802038" y="1451440"/>
                  <a:pt x="4806209" y="1441518"/>
                  <a:pt x="4813540" y="1434187"/>
                </a:cubicBezTo>
                <a:cubicBezTo>
                  <a:pt x="4822166" y="1425561"/>
                  <a:pt x="4831929" y="1417938"/>
                  <a:pt x="4839419" y="1408308"/>
                </a:cubicBezTo>
                <a:cubicBezTo>
                  <a:pt x="4852149" y="1391940"/>
                  <a:pt x="4862422" y="1373802"/>
                  <a:pt x="4873924" y="1356549"/>
                </a:cubicBezTo>
                <a:cubicBezTo>
                  <a:pt x="4879675" y="1347923"/>
                  <a:pt x="4887898" y="1340506"/>
                  <a:pt x="4891177" y="1330670"/>
                </a:cubicBezTo>
                <a:cubicBezTo>
                  <a:pt x="4894053" y="1322044"/>
                  <a:pt x="4895737" y="1312924"/>
                  <a:pt x="4899804" y="1304791"/>
                </a:cubicBezTo>
                <a:cubicBezTo>
                  <a:pt x="4906523" y="1291352"/>
                  <a:pt x="4931528" y="1251751"/>
                  <a:pt x="4942936" y="1235779"/>
                </a:cubicBezTo>
                <a:cubicBezTo>
                  <a:pt x="4951293" y="1224080"/>
                  <a:pt x="4960840" y="1213236"/>
                  <a:pt x="4968815" y="1201274"/>
                </a:cubicBezTo>
                <a:cubicBezTo>
                  <a:pt x="4978115" y="1187323"/>
                  <a:pt x="4985394" y="1172093"/>
                  <a:pt x="4994694" y="1158142"/>
                </a:cubicBezTo>
                <a:cubicBezTo>
                  <a:pt x="5002669" y="1146179"/>
                  <a:pt x="5012598" y="1135599"/>
                  <a:pt x="5020573" y="1123636"/>
                </a:cubicBezTo>
                <a:cubicBezTo>
                  <a:pt x="5035621" y="1101065"/>
                  <a:pt x="5049142" y="1077511"/>
                  <a:pt x="5063706" y="1054625"/>
                </a:cubicBezTo>
                <a:cubicBezTo>
                  <a:pt x="5069272" y="1045878"/>
                  <a:pt x="5073627" y="1036076"/>
                  <a:pt x="5080958" y="1028745"/>
                </a:cubicBezTo>
                <a:lnTo>
                  <a:pt x="5115464" y="994240"/>
                </a:lnTo>
                <a:cubicBezTo>
                  <a:pt x="5121215" y="979863"/>
                  <a:pt x="5127280" y="965607"/>
                  <a:pt x="5132717" y="951108"/>
                </a:cubicBezTo>
                <a:cubicBezTo>
                  <a:pt x="5135910" y="942594"/>
                  <a:pt x="5137276" y="933361"/>
                  <a:pt x="5141343" y="925228"/>
                </a:cubicBezTo>
                <a:cubicBezTo>
                  <a:pt x="5148841" y="910231"/>
                  <a:pt x="5159725" y="897093"/>
                  <a:pt x="5167223" y="882096"/>
                </a:cubicBezTo>
                <a:cubicBezTo>
                  <a:pt x="5171290" y="873963"/>
                  <a:pt x="5171783" y="864350"/>
                  <a:pt x="5175849" y="856217"/>
                </a:cubicBezTo>
                <a:cubicBezTo>
                  <a:pt x="5180486" y="846944"/>
                  <a:pt x="5188465" y="839611"/>
                  <a:pt x="5193102" y="830338"/>
                </a:cubicBezTo>
                <a:cubicBezTo>
                  <a:pt x="5200027" y="816488"/>
                  <a:pt x="5203430" y="801056"/>
                  <a:pt x="5210355" y="787206"/>
                </a:cubicBezTo>
                <a:cubicBezTo>
                  <a:pt x="5214991" y="777933"/>
                  <a:pt x="5222970" y="770599"/>
                  <a:pt x="5227607" y="761326"/>
                </a:cubicBezTo>
                <a:cubicBezTo>
                  <a:pt x="5231673" y="753193"/>
                  <a:pt x="5232471" y="743725"/>
                  <a:pt x="5236234" y="735447"/>
                </a:cubicBezTo>
                <a:cubicBezTo>
                  <a:pt x="5246877" y="712033"/>
                  <a:pt x="5262607" y="690835"/>
                  <a:pt x="5270740" y="666436"/>
                </a:cubicBezTo>
                <a:cubicBezTo>
                  <a:pt x="5282645" y="630721"/>
                  <a:pt x="5274322" y="648123"/>
                  <a:pt x="5296619" y="614677"/>
                </a:cubicBezTo>
                <a:cubicBezTo>
                  <a:pt x="5318301" y="549630"/>
                  <a:pt x="5289053" y="629808"/>
                  <a:pt x="5322498" y="562919"/>
                </a:cubicBezTo>
                <a:cubicBezTo>
                  <a:pt x="5326564" y="554786"/>
                  <a:pt x="5326708" y="544989"/>
                  <a:pt x="5331124" y="537040"/>
                </a:cubicBezTo>
                <a:cubicBezTo>
                  <a:pt x="5341194" y="518914"/>
                  <a:pt x="5354128" y="502534"/>
                  <a:pt x="5365630" y="485281"/>
                </a:cubicBezTo>
                <a:lnTo>
                  <a:pt x="5382883" y="459402"/>
                </a:lnTo>
                <a:cubicBezTo>
                  <a:pt x="5398697" y="411957"/>
                  <a:pt x="5382007" y="454464"/>
                  <a:pt x="5408762" y="407643"/>
                </a:cubicBezTo>
                <a:cubicBezTo>
                  <a:pt x="5452542" y="331029"/>
                  <a:pt x="5401233" y="410311"/>
                  <a:pt x="5443268" y="347258"/>
                </a:cubicBezTo>
                <a:cubicBezTo>
                  <a:pt x="5446143" y="338632"/>
                  <a:pt x="5447828" y="329512"/>
                  <a:pt x="5451894" y="321379"/>
                </a:cubicBezTo>
                <a:cubicBezTo>
                  <a:pt x="5456531" y="312106"/>
                  <a:pt x="5465063" y="305029"/>
                  <a:pt x="5469147" y="295500"/>
                </a:cubicBezTo>
                <a:cubicBezTo>
                  <a:pt x="5473817" y="284603"/>
                  <a:pt x="5473103" y="271891"/>
                  <a:pt x="5477773" y="260994"/>
                </a:cubicBezTo>
                <a:cubicBezTo>
                  <a:pt x="5481857" y="251465"/>
                  <a:pt x="5490389" y="244388"/>
                  <a:pt x="5495026" y="235115"/>
                </a:cubicBezTo>
                <a:cubicBezTo>
                  <a:pt x="5499093" y="226982"/>
                  <a:pt x="5500071" y="217594"/>
                  <a:pt x="5503653" y="209236"/>
                </a:cubicBezTo>
                <a:cubicBezTo>
                  <a:pt x="5508719" y="197416"/>
                  <a:pt x="5515840" y="186550"/>
                  <a:pt x="5520906" y="174730"/>
                </a:cubicBezTo>
                <a:cubicBezTo>
                  <a:pt x="5542335" y="124729"/>
                  <a:pt x="5513629" y="172705"/>
                  <a:pt x="5546785" y="122972"/>
                </a:cubicBezTo>
                <a:cubicBezTo>
                  <a:pt x="5587776" y="0"/>
                  <a:pt x="5546597" y="127948"/>
                  <a:pt x="5572664" y="36708"/>
                </a:cubicBezTo>
                <a:cubicBezTo>
                  <a:pt x="5575162" y="27965"/>
                  <a:pt x="5581290" y="10828"/>
                  <a:pt x="5581290" y="10828"/>
                </a:cubicBezTo>
              </a:path>
            </a:pathLst>
          </a:custGeom>
          <a:ln w="571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7021902" y="1984075"/>
            <a:ext cx="983411" cy="382793"/>
          </a:xfrm>
          <a:custGeom>
            <a:avLst/>
            <a:gdLst>
              <a:gd name="connsiteX0" fmla="*/ 0 w 983411"/>
              <a:gd name="connsiteY0" fmla="*/ 0 h 382793"/>
              <a:gd name="connsiteX1" fmla="*/ 8626 w 983411"/>
              <a:gd name="connsiteY1" fmla="*/ 34506 h 382793"/>
              <a:gd name="connsiteX2" fmla="*/ 25879 w 983411"/>
              <a:gd name="connsiteY2" fmla="*/ 86265 h 382793"/>
              <a:gd name="connsiteX3" fmla="*/ 43132 w 983411"/>
              <a:gd name="connsiteY3" fmla="*/ 163902 h 382793"/>
              <a:gd name="connsiteX4" fmla="*/ 60385 w 983411"/>
              <a:gd name="connsiteY4" fmla="*/ 189782 h 382793"/>
              <a:gd name="connsiteX5" fmla="*/ 77638 w 983411"/>
              <a:gd name="connsiteY5" fmla="*/ 241540 h 382793"/>
              <a:gd name="connsiteX6" fmla="*/ 155275 w 983411"/>
              <a:gd name="connsiteY6" fmla="*/ 310551 h 382793"/>
              <a:gd name="connsiteX7" fmla="*/ 207034 w 983411"/>
              <a:gd name="connsiteY7" fmla="*/ 327804 h 382793"/>
              <a:gd name="connsiteX8" fmla="*/ 232913 w 983411"/>
              <a:gd name="connsiteY8" fmla="*/ 336431 h 382793"/>
              <a:gd name="connsiteX9" fmla="*/ 284672 w 983411"/>
              <a:gd name="connsiteY9" fmla="*/ 353683 h 382793"/>
              <a:gd name="connsiteX10" fmla="*/ 379562 w 983411"/>
              <a:gd name="connsiteY10" fmla="*/ 362310 h 382793"/>
              <a:gd name="connsiteX11" fmla="*/ 707366 w 983411"/>
              <a:gd name="connsiteY11" fmla="*/ 336431 h 382793"/>
              <a:gd name="connsiteX12" fmla="*/ 733245 w 983411"/>
              <a:gd name="connsiteY12" fmla="*/ 327804 h 382793"/>
              <a:gd name="connsiteX13" fmla="*/ 759124 w 983411"/>
              <a:gd name="connsiteY13" fmla="*/ 310551 h 382793"/>
              <a:gd name="connsiteX14" fmla="*/ 776377 w 983411"/>
              <a:gd name="connsiteY14" fmla="*/ 284672 h 382793"/>
              <a:gd name="connsiteX15" fmla="*/ 802256 w 983411"/>
              <a:gd name="connsiteY15" fmla="*/ 276046 h 382793"/>
              <a:gd name="connsiteX16" fmla="*/ 828136 w 983411"/>
              <a:gd name="connsiteY16" fmla="*/ 258793 h 382793"/>
              <a:gd name="connsiteX17" fmla="*/ 862641 w 983411"/>
              <a:gd name="connsiteY17" fmla="*/ 207034 h 382793"/>
              <a:gd name="connsiteX18" fmla="*/ 879894 w 983411"/>
              <a:gd name="connsiteY18" fmla="*/ 181155 h 382793"/>
              <a:gd name="connsiteX19" fmla="*/ 905773 w 983411"/>
              <a:gd name="connsiteY19" fmla="*/ 155276 h 382793"/>
              <a:gd name="connsiteX20" fmla="*/ 948906 w 983411"/>
              <a:gd name="connsiteY20" fmla="*/ 103517 h 382793"/>
              <a:gd name="connsiteX21" fmla="*/ 966158 w 983411"/>
              <a:gd name="connsiteY21" fmla="*/ 51759 h 382793"/>
              <a:gd name="connsiteX22" fmla="*/ 983411 w 983411"/>
              <a:gd name="connsiteY22" fmla="*/ 17253 h 38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3411" h="382793">
                <a:moveTo>
                  <a:pt x="0" y="0"/>
                </a:moveTo>
                <a:cubicBezTo>
                  <a:pt x="2875" y="11502"/>
                  <a:pt x="5219" y="23150"/>
                  <a:pt x="8626" y="34506"/>
                </a:cubicBezTo>
                <a:cubicBezTo>
                  <a:pt x="13852" y="51925"/>
                  <a:pt x="22889" y="68326"/>
                  <a:pt x="25879" y="86265"/>
                </a:cubicBezTo>
                <a:cubicBezTo>
                  <a:pt x="29192" y="106140"/>
                  <a:pt x="32515" y="142668"/>
                  <a:pt x="43132" y="163902"/>
                </a:cubicBezTo>
                <a:cubicBezTo>
                  <a:pt x="47769" y="173175"/>
                  <a:pt x="54634" y="181155"/>
                  <a:pt x="60385" y="189782"/>
                </a:cubicBezTo>
                <a:cubicBezTo>
                  <a:pt x="66136" y="207035"/>
                  <a:pt x="64779" y="228680"/>
                  <a:pt x="77638" y="241540"/>
                </a:cubicBezTo>
                <a:cubicBezTo>
                  <a:pt x="93259" y="257161"/>
                  <a:pt x="127564" y="298235"/>
                  <a:pt x="155275" y="310551"/>
                </a:cubicBezTo>
                <a:cubicBezTo>
                  <a:pt x="171894" y="317937"/>
                  <a:pt x="189781" y="322053"/>
                  <a:pt x="207034" y="327804"/>
                </a:cubicBezTo>
                <a:lnTo>
                  <a:pt x="232913" y="336431"/>
                </a:lnTo>
                <a:cubicBezTo>
                  <a:pt x="232915" y="336432"/>
                  <a:pt x="284670" y="353683"/>
                  <a:pt x="284672" y="353683"/>
                </a:cubicBezTo>
                <a:lnTo>
                  <a:pt x="379562" y="362310"/>
                </a:lnTo>
                <a:cubicBezTo>
                  <a:pt x="673749" y="353116"/>
                  <a:pt x="568278" y="382793"/>
                  <a:pt x="707366" y="336431"/>
                </a:cubicBezTo>
                <a:cubicBezTo>
                  <a:pt x="715992" y="333556"/>
                  <a:pt x="725679" y="332848"/>
                  <a:pt x="733245" y="327804"/>
                </a:cubicBezTo>
                <a:lnTo>
                  <a:pt x="759124" y="310551"/>
                </a:lnTo>
                <a:cubicBezTo>
                  <a:pt x="764875" y="301925"/>
                  <a:pt x="768281" y="291149"/>
                  <a:pt x="776377" y="284672"/>
                </a:cubicBezTo>
                <a:cubicBezTo>
                  <a:pt x="783477" y="278992"/>
                  <a:pt x="794123" y="280112"/>
                  <a:pt x="802256" y="276046"/>
                </a:cubicBezTo>
                <a:cubicBezTo>
                  <a:pt x="811529" y="271409"/>
                  <a:pt x="819509" y="264544"/>
                  <a:pt x="828136" y="258793"/>
                </a:cubicBezTo>
                <a:lnTo>
                  <a:pt x="862641" y="207034"/>
                </a:lnTo>
                <a:cubicBezTo>
                  <a:pt x="868392" y="198408"/>
                  <a:pt x="872563" y="188486"/>
                  <a:pt x="879894" y="181155"/>
                </a:cubicBezTo>
                <a:cubicBezTo>
                  <a:pt x="888520" y="172529"/>
                  <a:pt x="897963" y="164648"/>
                  <a:pt x="905773" y="155276"/>
                </a:cubicBezTo>
                <a:cubicBezTo>
                  <a:pt x="965823" y="83216"/>
                  <a:pt x="873297" y="179126"/>
                  <a:pt x="948906" y="103517"/>
                </a:cubicBezTo>
                <a:lnTo>
                  <a:pt x="966158" y="51759"/>
                </a:lnTo>
                <a:cubicBezTo>
                  <a:pt x="976070" y="22023"/>
                  <a:pt x="968356" y="32310"/>
                  <a:pt x="983411" y="17253"/>
                </a:cubicBezTo>
              </a:path>
            </a:pathLst>
          </a:custGeom>
          <a:ln w="571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3674853" y="1406106"/>
            <a:ext cx="1570007" cy="3260785"/>
          </a:xfrm>
          <a:custGeom>
            <a:avLst/>
            <a:gdLst>
              <a:gd name="connsiteX0" fmla="*/ 1570007 w 1570007"/>
              <a:gd name="connsiteY0" fmla="*/ 0 h 3260785"/>
              <a:gd name="connsiteX1" fmla="*/ 1561381 w 1570007"/>
              <a:gd name="connsiteY1" fmla="*/ 34505 h 3260785"/>
              <a:gd name="connsiteX2" fmla="*/ 1509622 w 1570007"/>
              <a:gd name="connsiteY2" fmla="*/ 129396 h 3260785"/>
              <a:gd name="connsiteX3" fmla="*/ 1475117 w 1570007"/>
              <a:gd name="connsiteY3" fmla="*/ 215660 h 3260785"/>
              <a:gd name="connsiteX4" fmla="*/ 1414732 w 1570007"/>
              <a:gd name="connsiteY4" fmla="*/ 319177 h 3260785"/>
              <a:gd name="connsiteX5" fmla="*/ 1380226 w 1570007"/>
              <a:gd name="connsiteY5" fmla="*/ 379562 h 3260785"/>
              <a:gd name="connsiteX6" fmla="*/ 1345721 w 1570007"/>
              <a:gd name="connsiteY6" fmla="*/ 457200 h 3260785"/>
              <a:gd name="connsiteX7" fmla="*/ 1293962 w 1570007"/>
              <a:gd name="connsiteY7" fmla="*/ 560717 h 3260785"/>
              <a:gd name="connsiteX8" fmla="*/ 1233577 w 1570007"/>
              <a:gd name="connsiteY8" fmla="*/ 672860 h 3260785"/>
              <a:gd name="connsiteX9" fmla="*/ 1199072 w 1570007"/>
              <a:gd name="connsiteY9" fmla="*/ 750498 h 3260785"/>
              <a:gd name="connsiteX10" fmla="*/ 1181819 w 1570007"/>
              <a:gd name="connsiteY10" fmla="*/ 785003 h 3260785"/>
              <a:gd name="connsiteX11" fmla="*/ 1147313 w 1570007"/>
              <a:gd name="connsiteY11" fmla="*/ 836762 h 3260785"/>
              <a:gd name="connsiteX12" fmla="*/ 1130060 w 1570007"/>
              <a:gd name="connsiteY12" fmla="*/ 888520 h 3260785"/>
              <a:gd name="connsiteX13" fmla="*/ 1121434 w 1570007"/>
              <a:gd name="connsiteY13" fmla="*/ 914400 h 3260785"/>
              <a:gd name="connsiteX14" fmla="*/ 1095555 w 1570007"/>
              <a:gd name="connsiteY14" fmla="*/ 966158 h 3260785"/>
              <a:gd name="connsiteX15" fmla="*/ 1086928 w 1570007"/>
              <a:gd name="connsiteY15" fmla="*/ 1000664 h 3260785"/>
              <a:gd name="connsiteX16" fmla="*/ 1069675 w 1570007"/>
              <a:gd name="connsiteY16" fmla="*/ 1035169 h 3260785"/>
              <a:gd name="connsiteX17" fmla="*/ 1052422 w 1570007"/>
              <a:gd name="connsiteY17" fmla="*/ 1078302 h 3260785"/>
              <a:gd name="connsiteX18" fmla="*/ 1009290 w 1570007"/>
              <a:gd name="connsiteY18" fmla="*/ 1155939 h 3260785"/>
              <a:gd name="connsiteX19" fmla="*/ 983411 w 1570007"/>
              <a:gd name="connsiteY19" fmla="*/ 1216324 h 3260785"/>
              <a:gd name="connsiteX20" fmla="*/ 957532 w 1570007"/>
              <a:gd name="connsiteY20" fmla="*/ 1259456 h 3260785"/>
              <a:gd name="connsiteX21" fmla="*/ 931653 w 1570007"/>
              <a:gd name="connsiteY21" fmla="*/ 1319841 h 3260785"/>
              <a:gd name="connsiteX22" fmla="*/ 914400 w 1570007"/>
              <a:gd name="connsiteY22" fmla="*/ 1371600 h 3260785"/>
              <a:gd name="connsiteX23" fmla="*/ 879894 w 1570007"/>
              <a:gd name="connsiteY23" fmla="*/ 1423358 h 3260785"/>
              <a:gd name="connsiteX24" fmla="*/ 854015 w 1570007"/>
              <a:gd name="connsiteY24" fmla="*/ 1475117 h 3260785"/>
              <a:gd name="connsiteX25" fmla="*/ 819509 w 1570007"/>
              <a:gd name="connsiteY25" fmla="*/ 1561381 h 3260785"/>
              <a:gd name="connsiteX26" fmla="*/ 793630 w 1570007"/>
              <a:gd name="connsiteY26" fmla="*/ 1604513 h 3260785"/>
              <a:gd name="connsiteX27" fmla="*/ 750498 w 1570007"/>
              <a:gd name="connsiteY27" fmla="*/ 1699403 h 3260785"/>
              <a:gd name="connsiteX28" fmla="*/ 724619 w 1570007"/>
              <a:gd name="connsiteY28" fmla="*/ 1742536 h 3260785"/>
              <a:gd name="connsiteX29" fmla="*/ 707366 w 1570007"/>
              <a:gd name="connsiteY29" fmla="*/ 1785668 h 3260785"/>
              <a:gd name="connsiteX30" fmla="*/ 664234 w 1570007"/>
              <a:gd name="connsiteY30" fmla="*/ 1863305 h 3260785"/>
              <a:gd name="connsiteX31" fmla="*/ 655607 w 1570007"/>
              <a:gd name="connsiteY31" fmla="*/ 1889185 h 3260785"/>
              <a:gd name="connsiteX32" fmla="*/ 638355 w 1570007"/>
              <a:gd name="connsiteY32" fmla="*/ 1923690 h 3260785"/>
              <a:gd name="connsiteX33" fmla="*/ 629728 w 1570007"/>
              <a:gd name="connsiteY33" fmla="*/ 1958196 h 3260785"/>
              <a:gd name="connsiteX34" fmla="*/ 595222 w 1570007"/>
              <a:gd name="connsiteY34" fmla="*/ 2009954 h 3260785"/>
              <a:gd name="connsiteX35" fmla="*/ 577970 w 1570007"/>
              <a:gd name="connsiteY35" fmla="*/ 2044460 h 3260785"/>
              <a:gd name="connsiteX36" fmla="*/ 552090 w 1570007"/>
              <a:gd name="connsiteY36" fmla="*/ 2078966 h 3260785"/>
              <a:gd name="connsiteX37" fmla="*/ 517585 w 1570007"/>
              <a:gd name="connsiteY37" fmla="*/ 2147977 h 3260785"/>
              <a:gd name="connsiteX38" fmla="*/ 500332 w 1570007"/>
              <a:gd name="connsiteY38" fmla="*/ 2182483 h 3260785"/>
              <a:gd name="connsiteX39" fmla="*/ 474453 w 1570007"/>
              <a:gd name="connsiteY39" fmla="*/ 2234241 h 3260785"/>
              <a:gd name="connsiteX40" fmla="*/ 457200 w 1570007"/>
              <a:gd name="connsiteY40" fmla="*/ 2260120 h 3260785"/>
              <a:gd name="connsiteX41" fmla="*/ 396815 w 1570007"/>
              <a:gd name="connsiteY41" fmla="*/ 2363637 h 3260785"/>
              <a:gd name="connsiteX42" fmla="*/ 362309 w 1570007"/>
              <a:gd name="connsiteY42" fmla="*/ 2467154 h 3260785"/>
              <a:gd name="connsiteX43" fmla="*/ 336430 w 1570007"/>
              <a:gd name="connsiteY43" fmla="*/ 2510286 h 3260785"/>
              <a:gd name="connsiteX44" fmla="*/ 319177 w 1570007"/>
              <a:gd name="connsiteY44" fmla="*/ 2562045 h 3260785"/>
              <a:gd name="connsiteX45" fmla="*/ 284672 w 1570007"/>
              <a:gd name="connsiteY45" fmla="*/ 2613803 h 3260785"/>
              <a:gd name="connsiteX46" fmla="*/ 258792 w 1570007"/>
              <a:gd name="connsiteY46" fmla="*/ 2665562 h 3260785"/>
              <a:gd name="connsiteX47" fmla="*/ 224287 w 1570007"/>
              <a:gd name="connsiteY47" fmla="*/ 2751826 h 3260785"/>
              <a:gd name="connsiteX48" fmla="*/ 215660 w 1570007"/>
              <a:gd name="connsiteY48" fmla="*/ 2777705 h 3260785"/>
              <a:gd name="connsiteX49" fmla="*/ 198407 w 1570007"/>
              <a:gd name="connsiteY49" fmla="*/ 2803585 h 3260785"/>
              <a:gd name="connsiteX50" fmla="*/ 189781 w 1570007"/>
              <a:gd name="connsiteY50" fmla="*/ 2829464 h 3260785"/>
              <a:gd name="connsiteX51" fmla="*/ 172528 w 1570007"/>
              <a:gd name="connsiteY51" fmla="*/ 2855343 h 3260785"/>
              <a:gd name="connsiteX52" fmla="*/ 163902 w 1570007"/>
              <a:gd name="connsiteY52" fmla="*/ 2889849 h 3260785"/>
              <a:gd name="connsiteX53" fmla="*/ 146649 w 1570007"/>
              <a:gd name="connsiteY53" fmla="*/ 2915728 h 3260785"/>
              <a:gd name="connsiteX54" fmla="*/ 138022 w 1570007"/>
              <a:gd name="connsiteY54" fmla="*/ 2941607 h 3260785"/>
              <a:gd name="connsiteX55" fmla="*/ 120770 w 1570007"/>
              <a:gd name="connsiteY55" fmla="*/ 2976113 h 3260785"/>
              <a:gd name="connsiteX56" fmla="*/ 94890 w 1570007"/>
              <a:gd name="connsiteY56" fmla="*/ 3062377 h 3260785"/>
              <a:gd name="connsiteX57" fmla="*/ 60385 w 1570007"/>
              <a:gd name="connsiteY57" fmla="*/ 3148641 h 3260785"/>
              <a:gd name="connsiteX58" fmla="*/ 51758 w 1570007"/>
              <a:gd name="connsiteY58" fmla="*/ 3174520 h 3260785"/>
              <a:gd name="connsiteX59" fmla="*/ 43132 w 1570007"/>
              <a:gd name="connsiteY59" fmla="*/ 3200400 h 3260785"/>
              <a:gd name="connsiteX60" fmla="*/ 0 w 1570007"/>
              <a:gd name="connsiteY60" fmla="*/ 3260785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70007" h="3260785">
                <a:moveTo>
                  <a:pt x="1570007" y="0"/>
                </a:moveTo>
                <a:cubicBezTo>
                  <a:pt x="1567132" y="11502"/>
                  <a:pt x="1566287" y="23712"/>
                  <a:pt x="1561381" y="34505"/>
                </a:cubicBezTo>
                <a:cubicBezTo>
                  <a:pt x="1506999" y="154144"/>
                  <a:pt x="1544729" y="47480"/>
                  <a:pt x="1509622" y="129396"/>
                </a:cubicBezTo>
                <a:cubicBezTo>
                  <a:pt x="1497423" y="157862"/>
                  <a:pt x="1492296" y="189892"/>
                  <a:pt x="1475117" y="215660"/>
                </a:cubicBezTo>
                <a:cubicBezTo>
                  <a:pt x="1414795" y="306144"/>
                  <a:pt x="1463946" y="227779"/>
                  <a:pt x="1414732" y="319177"/>
                </a:cubicBezTo>
                <a:cubicBezTo>
                  <a:pt x="1403741" y="339589"/>
                  <a:pt x="1390594" y="358827"/>
                  <a:pt x="1380226" y="379562"/>
                </a:cubicBezTo>
                <a:cubicBezTo>
                  <a:pt x="1367561" y="404892"/>
                  <a:pt x="1357897" y="431631"/>
                  <a:pt x="1345721" y="457200"/>
                </a:cubicBezTo>
                <a:cubicBezTo>
                  <a:pt x="1329135" y="492031"/>
                  <a:pt x="1309159" y="525258"/>
                  <a:pt x="1293962" y="560717"/>
                </a:cubicBezTo>
                <a:cubicBezTo>
                  <a:pt x="1247597" y="668903"/>
                  <a:pt x="1291894" y="575667"/>
                  <a:pt x="1233577" y="672860"/>
                </a:cubicBezTo>
                <a:cubicBezTo>
                  <a:pt x="1215372" y="703201"/>
                  <a:pt x="1213907" y="717119"/>
                  <a:pt x="1199072" y="750498"/>
                </a:cubicBezTo>
                <a:cubicBezTo>
                  <a:pt x="1193849" y="762249"/>
                  <a:pt x="1188435" y="773976"/>
                  <a:pt x="1181819" y="785003"/>
                </a:cubicBezTo>
                <a:cubicBezTo>
                  <a:pt x="1171151" y="802784"/>
                  <a:pt x="1147313" y="836762"/>
                  <a:pt x="1147313" y="836762"/>
                </a:cubicBezTo>
                <a:lnTo>
                  <a:pt x="1130060" y="888520"/>
                </a:lnTo>
                <a:cubicBezTo>
                  <a:pt x="1127184" y="897147"/>
                  <a:pt x="1125501" y="906267"/>
                  <a:pt x="1121434" y="914400"/>
                </a:cubicBezTo>
                <a:cubicBezTo>
                  <a:pt x="1112808" y="931653"/>
                  <a:pt x="1102719" y="948249"/>
                  <a:pt x="1095555" y="966158"/>
                </a:cubicBezTo>
                <a:cubicBezTo>
                  <a:pt x="1091152" y="977166"/>
                  <a:pt x="1091091" y="989563"/>
                  <a:pt x="1086928" y="1000664"/>
                </a:cubicBezTo>
                <a:cubicBezTo>
                  <a:pt x="1082413" y="1012705"/>
                  <a:pt x="1074898" y="1023418"/>
                  <a:pt x="1069675" y="1035169"/>
                </a:cubicBezTo>
                <a:cubicBezTo>
                  <a:pt x="1063386" y="1049320"/>
                  <a:pt x="1058711" y="1064151"/>
                  <a:pt x="1052422" y="1078302"/>
                </a:cubicBezTo>
                <a:cubicBezTo>
                  <a:pt x="1019190" y="1153075"/>
                  <a:pt x="1052845" y="1068830"/>
                  <a:pt x="1009290" y="1155939"/>
                </a:cubicBezTo>
                <a:cubicBezTo>
                  <a:pt x="999496" y="1175526"/>
                  <a:pt x="993204" y="1196737"/>
                  <a:pt x="983411" y="1216324"/>
                </a:cubicBezTo>
                <a:cubicBezTo>
                  <a:pt x="975913" y="1231321"/>
                  <a:pt x="965030" y="1244459"/>
                  <a:pt x="957532" y="1259456"/>
                </a:cubicBezTo>
                <a:cubicBezTo>
                  <a:pt x="947739" y="1279043"/>
                  <a:pt x="939514" y="1299402"/>
                  <a:pt x="931653" y="1319841"/>
                </a:cubicBezTo>
                <a:cubicBezTo>
                  <a:pt x="925125" y="1336815"/>
                  <a:pt x="922533" y="1355334"/>
                  <a:pt x="914400" y="1371600"/>
                </a:cubicBezTo>
                <a:cubicBezTo>
                  <a:pt x="905127" y="1390146"/>
                  <a:pt x="890342" y="1405447"/>
                  <a:pt x="879894" y="1423358"/>
                </a:cubicBezTo>
                <a:cubicBezTo>
                  <a:pt x="870175" y="1440020"/>
                  <a:pt x="861747" y="1457445"/>
                  <a:pt x="854015" y="1475117"/>
                </a:cubicBezTo>
                <a:cubicBezTo>
                  <a:pt x="841602" y="1503490"/>
                  <a:pt x="835443" y="1534825"/>
                  <a:pt x="819509" y="1561381"/>
                </a:cubicBezTo>
                <a:cubicBezTo>
                  <a:pt x="810883" y="1575758"/>
                  <a:pt x="801128" y="1589516"/>
                  <a:pt x="793630" y="1604513"/>
                </a:cubicBezTo>
                <a:cubicBezTo>
                  <a:pt x="757155" y="1677464"/>
                  <a:pt x="780792" y="1644873"/>
                  <a:pt x="750498" y="1699403"/>
                </a:cubicBezTo>
                <a:cubicBezTo>
                  <a:pt x="742355" y="1714060"/>
                  <a:pt x="732117" y="1727539"/>
                  <a:pt x="724619" y="1742536"/>
                </a:cubicBezTo>
                <a:cubicBezTo>
                  <a:pt x="717694" y="1756386"/>
                  <a:pt x="713655" y="1771518"/>
                  <a:pt x="707366" y="1785668"/>
                </a:cubicBezTo>
                <a:cubicBezTo>
                  <a:pt x="674137" y="1860431"/>
                  <a:pt x="707782" y="1776209"/>
                  <a:pt x="664234" y="1863305"/>
                </a:cubicBezTo>
                <a:cubicBezTo>
                  <a:pt x="660167" y="1871438"/>
                  <a:pt x="659189" y="1880827"/>
                  <a:pt x="655607" y="1889185"/>
                </a:cubicBezTo>
                <a:cubicBezTo>
                  <a:pt x="650542" y="1901004"/>
                  <a:pt x="642870" y="1911650"/>
                  <a:pt x="638355" y="1923690"/>
                </a:cubicBezTo>
                <a:cubicBezTo>
                  <a:pt x="634192" y="1934791"/>
                  <a:pt x="635030" y="1947592"/>
                  <a:pt x="629728" y="1958196"/>
                </a:cubicBezTo>
                <a:cubicBezTo>
                  <a:pt x="620455" y="1976742"/>
                  <a:pt x="604495" y="1991408"/>
                  <a:pt x="595222" y="2009954"/>
                </a:cubicBezTo>
                <a:cubicBezTo>
                  <a:pt x="589471" y="2021456"/>
                  <a:pt x="584785" y="2033555"/>
                  <a:pt x="577970" y="2044460"/>
                </a:cubicBezTo>
                <a:cubicBezTo>
                  <a:pt x="570350" y="2056652"/>
                  <a:pt x="559334" y="2066547"/>
                  <a:pt x="552090" y="2078966"/>
                </a:cubicBezTo>
                <a:cubicBezTo>
                  <a:pt x="539131" y="2101181"/>
                  <a:pt x="529087" y="2124973"/>
                  <a:pt x="517585" y="2147977"/>
                </a:cubicBezTo>
                <a:lnTo>
                  <a:pt x="500332" y="2182483"/>
                </a:lnTo>
                <a:cubicBezTo>
                  <a:pt x="491706" y="2199736"/>
                  <a:pt x="485153" y="2218192"/>
                  <a:pt x="474453" y="2234241"/>
                </a:cubicBezTo>
                <a:cubicBezTo>
                  <a:pt x="468702" y="2242867"/>
                  <a:pt x="462165" y="2251018"/>
                  <a:pt x="457200" y="2260120"/>
                </a:cubicBezTo>
                <a:cubicBezTo>
                  <a:pt x="402618" y="2360186"/>
                  <a:pt x="445754" y="2298386"/>
                  <a:pt x="396815" y="2363637"/>
                </a:cubicBezTo>
                <a:cubicBezTo>
                  <a:pt x="386586" y="2399439"/>
                  <a:pt x="378994" y="2433783"/>
                  <a:pt x="362309" y="2467154"/>
                </a:cubicBezTo>
                <a:cubicBezTo>
                  <a:pt x="354811" y="2482151"/>
                  <a:pt x="343368" y="2495022"/>
                  <a:pt x="336430" y="2510286"/>
                </a:cubicBezTo>
                <a:cubicBezTo>
                  <a:pt x="328905" y="2526842"/>
                  <a:pt x="329265" y="2546913"/>
                  <a:pt x="319177" y="2562045"/>
                </a:cubicBezTo>
                <a:cubicBezTo>
                  <a:pt x="307675" y="2579298"/>
                  <a:pt x="291229" y="2594132"/>
                  <a:pt x="284672" y="2613803"/>
                </a:cubicBezTo>
                <a:cubicBezTo>
                  <a:pt x="268854" y="2661254"/>
                  <a:pt x="285549" y="2618737"/>
                  <a:pt x="258792" y="2665562"/>
                </a:cubicBezTo>
                <a:cubicBezTo>
                  <a:pt x="238482" y="2701104"/>
                  <a:pt x="238427" y="2709406"/>
                  <a:pt x="224287" y="2751826"/>
                </a:cubicBezTo>
                <a:cubicBezTo>
                  <a:pt x="221412" y="2760452"/>
                  <a:pt x="220704" y="2770139"/>
                  <a:pt x="215660" y="2777705"/>
                </a:cubicBezTo>
                <a:lnTo>
                  <a:pt x="198407" y="2803585"/>
                </a:lnTo>
                <a:cubicBezTo>
                  <a:pt x="195532" y="2812211"/>
                  <a:pt x="193847" y="2821331"/>
                  <a:pt x="189781" y="2829464"/>
                </a:cubicBezTo>
                <a:cubicBezTo>
                  <a:pt x="185144" y="2838737"/>
                  <a:pt x="176612" y="2845814"/>
                  <a:pt x="172528" y="2855343"/>
                </a:cubicBezTo>
                <a:cubicBezTo>
                  <a:pt x="167858" y="2866240"/>
                  <a:pt x="168572" y="2878952"/>
                  <a:pt x="163902" y="2889849"/>
                </a:cubicBezTo>
                <a:cubicBezTo>
                  <a:pt x="159818" y="2899378"/>
                  <a:pt x="151286" y="2906455"/>
                  <a:pt x="146649" y="2915728"/>
                </a:cubicBezTo>
                <a:cubicBezTo>
                  <a:pt x="142582" y="2923861"/>
                  <a:pt x="141604" y="2933249"/>
                  <a:pt x="138022" y="2941607"/>
                </a:cubicBezTo>
                <a:cubicBezTo>
                  <a:pt x="132956" y="2953427"/>
                  <a:pt x="125285" y="2964072"/>
                  <a:pt x="120770" y="2976113"/>
                </a:cubicBezTo>
                <a:cubicBezTo>
                  <a:pt x="102196" y="3025646"/>
                  <a:pt x="124385" y="3003385"/>
                  <a:pt x="94890" y="3062377"/>
                </a:cubicBezTo>
                <a:cubicBezTo>
                  <a:pt x="69505" y="3113151"/>
                  <a:pt x="81706" y="3084681"/>
                  <a:pt x="60385" y="3148641"/>
                </a:cubicBezTo>
                <a:lnTo>
                  <a:pt x="51758" y="3174520"/>
                </a:lnTo>
                <a:cubicBezTo>
                  <a:pt x="48882" y="3183147"/>
                  <a:pt x="48176" y="3192834"/>
                  <a:pt x="43132" y="3200400"/>
                </a:cubicBezTo>
                <a:cubicBezTo>
                  <a:pt x="6370" y="3255542"/>
                  <a:pt x="23287" y="3237495"/>
                  <a:pt x="0" y="326078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3131840" y="3717032"/>
            <a:ext cx="5760640" cy="2088232"/>
          </a:xfrm>
          <a:prstGeom prst="rect">
            <a:avLst/>
          </a:prstGeom>
          <a:solidFill>
            <a:srgbClr val="000000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7164288" y="3933056"/>
            <a:ext cx="864096" cy="432048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AMP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220072" y="3933056"/>
            <a:ext cx="864096" cy="432048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203848" y="3933056"/>
            <a:ext cx="864096" cy="4320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OSZ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3203848" y="5229200"/>
            <a:ext cx="864096" cy="4320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7236296" y="5301208"/>
            <a:ext cx="864096" cy="43204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139952" y="4149080"/>
            <a:ext cx="936104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6156176" y="4149080"/>
            <a:ext cx="936104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3635896" y="4437112"/>
            <a:ext cx="0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7668344" y="4509120"/>
            <a:ext cx="0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8244408" y="4149080"/>
            <a:ext cx="936104" cy="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5220072" y="5229200"/>
            <a:ext cx="864096" cy="432048"/>
          </a:xfrm>
          <a:prstGeom prst="rect">
            <a:avLst/>
          </a:prstGeom>
          <a:solidFill>
            <a:srgbClr val="FF66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66" name="Gerade Verbindung mit Pfeil 65"/>
          <p:cNvCxnSpPr/>
          <p:nvPr/>
        </p:nvCxnSpPr>
        <p:spPr>
          <a:xfrm flipV="1">
            <a:off x="5652120" y="4437112"/>
            <a:ext cx="0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4211960" y="5445224"/>
            <a:ext cx="936104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6228184" y="5445224"/>
            <a:ext cx="936104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Komplexer-Wah-Effek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87824" y="40466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Moogs Modular-</a:t>
            </a:r>
            <a:r>
              <a:rPr lang="de-DE" dirty="0" err="1" smtClean="0"/>
              <a:t>Sequencer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 descr="Sequencer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8890000" cy="4521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57332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 X 8 </a:t>
            </a:r>
            <a:r>
              <a:rPr lang="de-DE" dirty="0" err="1" smtClean="0"/>
              <a:t>Steps</a:t>
            </a:r>
            <a:r>
              <a:rPr lang="de-DE" dirty="0" smtClean="0"/>
              <a:t>. Pro </a:t>
            </a:r>
            <a:r>
              <a:rPr lang="de-DE" dirty="0" err="1" smtClean="0"/>
              <a:t>Step</a:t>
            </a:r>
            <a:r>
              <a:rPr lang="de-DE" dirty="0" smtClean="0"/>
              <a:t> ist ein eigener Sound möglich. Die Reihen können gleichzeitig oder  hintereinander abgespielt werden. Dauern analog regelbar. Ablauf automatisch oder „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“ (Trigger von KBD, Eingang oben.)</a:t>
            </a:r>
            <a:endParaRPr lang="de-DE" dirty="0"/>
          </a:p>
        </p:txBody>
      </p:sp>
      <p:pic>
        <p:nvPicPr>
          <p:cNvPr id="7" name="Sequencer-Effek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og-Modular-Sequencer-Dem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92150"/>
            <a:ext cx="83296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403648" y="6021288"/>
            <a:ext cx="40434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Das bekannteste aktuelle </a:t>
            </a:r>
            <a:r>
              <a:rPr lang="de-DE" dirty="0" err="1" smtClean="0"/>
              <a:t>Modularsystem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BA2BB49-5A58-4E35-9E32-7E61E9343995}"/>
              </a:ext>
            </a:extLst>
          </p:cNvPr>
          <p:cNvSpPr txBox="1"/>
          <p:nvPr/>
        </p:nvSpPr>
        <p:spPr>
          <a:xfrm>
            <a:off x="1403648" y="404664"/>
            <a:ext cx="5688632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Moog und die Folgen</a:t>
            </a:r>
            <a:endParaRPr lang="de-DE" sz="3200" dirty="0"/>
          </a:p>
          <a:p>
            <a:pPr algn="ctr"/>
            <a:r>
              <a:rPr lang="de-DE" sz="2400" dirty="0" smtClean="0"/>
              <a:t>modular, analog, spannungsgesteuert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979712" y="1988840"/>
            <a:ext cx="468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„Synthesizer“ – von RCA (1955) bis Moog (1964)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51720" y="2780928"/>
            <a:ext cx="481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Moogs Erfindungen: modular, </a:t>
            </a:r>
            <a:r>
              <a:rPr lang="de-DE" dirty="0" err="1" smtClean="0"/>
              <a:t>spannungsesteuert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843808" y="3573016"/>
            <a:ext cx="25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musikalischen Folgen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4869160"/>
            <a:ext cx="14541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Synthi-Klassik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092280" y="4869160"/>
            <a:ext cx="10215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New Age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83768" y="4869160"/>
            <a:ext cx="11914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Synthi-Pop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67944" y="4869160"/>
            <a:ext cx="1262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Psychedelic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4869160"/>
            <a:ext cx="9888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Ambient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1875" y="5373216"/>
            <a:ext cx="72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Carlos</a:t>
            </a:r>
          </a:p>
          <a:p>
            <a:r>
              <a:rPr lang="de-DE" sz="1400" b="1" dirty="0" err="1" smtClean="0"/>
              <a:t>Tomita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27784" y="5445224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J.M. Jarre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995936" y="5517232"/>
            <a:ext cx="145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Tangerine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Dream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796136" y="551723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Brian Eno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5517232"/>
            <a:ext cx="1017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Erdenklang</a:t>
            </a:r>
            <a:endParaRPr lang="de-DE" sz="1400" b="1" dirty="0"/>
          </a:p>
        </p:txBody>
      </p:sp>
      <p:cxnSp>
        <p:nvCxnSpPr>
          <p:cNvPr id="17" name="Gerade Verbindung mit Pfeil 16"/>
          <p:cNvCxnSpPr>
            <a:stCxn id="5" idx="2"/>
            <a:endCxn id="6" idx="0"/>
          </p:cNvCxnSpPr>
          <p:nvPr/>
        </p:nvCxnSpPr>
        <p:spPr>
          <a:xfrm flipH="1">
            <a:off x="1122594" y="3942348"/>
            <a:ext cx="2988837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5" idx="2"/>
            <a:endCxn id="8" idx="0"/>
          </p:cNvCxnSpPr>
          <p:nvPr/>
        </p:nvCxnSpPr>
        <p:spPr>
          <a:xfrm flipH="1">
            <a:off x="3079476" y="3942348"/>
            <a:ext cx="1031955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5" idx="2"/>
            <a:endCxn id="9" idx="0"/>
          </p:cNvCxnSpPr>
          <p:nvPr/>
        </p:nvCxnSpPr>
        <p:spPr>
          <a:xfrm>
            <a:off x="4111431" y="3942348"/>
            <a:ext cx="587712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5" idx="2"/>
            <a:endCxn id="10" idx="0"/>
          </p:cNvCxnSpPr>
          <p:nvPr/>
        </p:nvCxnSpPr>
        <p:spPr>
          <a:xfrm>
            <a:off x="4111431" y="3942348"/>
            <a:ext cx="2035119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5" idx="2"/>
            <a:endCxn id="7" idx="0"/>
          </p:cNvCxnSpPr>
          <p:nvPr/>
        </p:nvCxnSpPr>
        <p:spPr>
          <a:xfrm>
            <a:off x="4111431" y="3942348"/>
            <a:ext cx="3491630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 nach unten 27"/>
          <p:cNvSpPr/>
          <p:nvPr/>
        </p:nvSpPr>
        <p:spPr>
          <a:xfrm>
            <a:off x="3995936" y="24208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399593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5" idx="2"/>
          </p:cNvCxnSpPr>
          <p:nvPr/>
        </p:nvCxnSpPr>
        <p:spPr>
          <a:xfrm flipH="1">
            <a:off x="3779912" y="3942348"/>
            <a:ext cx="331519" cy="20069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987824" y="6093296"/>
            <a:ext cx="176048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Modular-Revival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92150"/>
            <a:ext cx="83296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03648" y="6021288"/>
            <a:ext cx="40434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Das bekannteste aktuelle </a:t>
            </a:r>
            <a:r>
              <a:rPr lang="de-DE" dirty="0" err="1" smtClean="0"/>
              <a:t>Modularsystem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228184" y="213285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AMP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4644008" y="198884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FIL</a:t>
            </a:r>
            <a:endParaRPr lang="de-DE" b="1" dirty="0"/>
          </a:p>
        </p:txBody>
      </p:sp>
      <p:sp>
        <p:nvSpPr>
          <p:cNvPr id="7" name="Rechteck 6"/>
          <p:cNvSpPr/>
          <p:nvPr/>
        </p:nvSpPr>
        <p:spPr>
          <a:xfrm>
            <a:off x="1475656" y="184482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OSZ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971600" y="3429000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KBD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08104" y="4149080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60232" y="501317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ENV2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627784" y="2060848"/>
            <a:ext cx="180020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652120" y="227687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403648" y="2852936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5076056" y="2492896"/>
            <a:ext cx="792088" cy="165618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6516216" y="2780928"/>
            <a:ext cx="504056" cy="208823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835696" y="4005064"/>
            <a:ext cx="352839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796136" y="4653136"/>
            <a:ext cx="720080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164288" y="2348880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259632" y="530120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MIDI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1691680" y="4725144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78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267744" y="6021288"/>
            <a:ext cx="4361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Ein virtuelles Moog-</a:t>
            </a:r>
            <a:r>
              <a:rPr lang="de-DE" dirty="0" err="1" smtClean="0"/>
              <a:t>Modularsystem</a:t>
            </a:r>
            <a:r>
              <a:rPr lang="de-DE" dirty="0" smtClean="0"/>
              <a:t> (</a:t>
            </a:r>
            <a:r>
              <a:rPr lang="de-DE" dirty="0" err="1" smtClean="0"/>
              <a:t>Arturia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35696" y="764704"/>
            <a:ext cx="56613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Liste von typischen Effekten von Analog-Synthesizern:</a:t>
            </a:r>
          </a:p>
          <a:p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VCF-Resonanz (ohne VCO) wird moduliert (LFO=</a:t>
            </a:r>
          </a:p>
          <a:p>
            <a:pPr marL="342900" indent="-342900">
              <a:buAutoNum type="arabicPeriod"/>
            </a:pPr>
            <a:r>
              <a:rPr lang="de-DE" dirty="0" smtClean="0"/>
              <a:t>Dasselbe mit VCO</a:t>
            </a:r>
          </a:p>
          <a:p>
            <a:pPr marL="342900" indent="-342900">
              <a:buAutoNum type="arabicPeriod"/>
            </a:pPr>
            <a:r>
              <a:rPr lang="de-DE" dirty="0" err="1" smtClean="0"/>
              <a:t>Wah</a:t>
            </a:r>
            <a:r>
              <a:rPr lang="de-DE" dirty="0" smtClean="0"/>
              <a:t> (</a:t>
            </a:r>
            <a:r>
              <a:rPr lang="de-DE" dirty="0" err="1" smtClean="0"/>
              <a:t>attack</a:t>
            </a:r>
            <a:r>
              <a:rPr lang="de-DE" dirty="0" smtClean="0"/>
              <a:t> auf LFO)</a:t>
            </a:r>
          </a:p>
          <a:p>
            <a:pPr marL="342900" indent="-342900">
              <a:buAutoNum type="arabicPeriod"/>
            </a:pPr>
            <a:r>
              <a:rPr lang="de-DE" dirty="0" smtClean="0"/>
              <a:t>Release mit „</a:t>
            </a:r>
            <a:r>
              <a:rPr lang="de-DE" dirty="0" err="1" smtClean="0"/>
              <a:t>Wah</a:t>
            </a:r>
            <a:r>
              <a:rPr lang="de-DE" dirty="0" smtClean="0"/>
              <a:t>“ – zusätzlich ein „Obertondurchlauf“</a:t>
            </a:r>
          </a:p>
          <a:p>
            <a:pPr marL="342900" indent="-342900">
              <a:buAutoNum type="arabicPeriod"/>
            </a:pPr>
            <a:r>
              <a:rPr lang="de-DE" dirty="0" smtClean="0"/>
              <a:t>ENV kurz, LPF übersteuert</a:t>
            </a:r>
          </a:p>
          <a:p>
            <a:pPr marL="342900" indent="-342900">
              <a:buAutoNum type="arabicPeriod"/>
            </a:pPr>
            <a:r>
              <a:rPr lang="de-DE" dirty="0" smtClean="0"/>
              <a:t>Kurz, LPF übersteuert</a:t>
            </a:r>
          </a:p>
          <a:p>
            <a:pPr marL="342900" indent="-342900">
              <a:buAutoNum type="arabicPeriod"/>
            </a:pPr>
            <a:r>
              <a:rPr lang="de-DE" dirty="0" smtClean="0"/>
              <a:t>Ebenso</a:t>
            </a:r>
          </a:p>
          <a:p>
            <a:pPr marL="342900" indent="-342900">
              <a:buAutoNum type="arabicPeriod"/>
            </a:pPr>
            <a:r>
              <a:rPr lang="de-DE" dirty="0" smtClean="0"/>
              <a:t>Dasselbe mit Rauschen statt Schwingung</a:t>
            </a:r>
          </a:p>
          <a:p>
            <a:pPr marL="342900" indent="-342900">
              <a:buAutoNum type="arabicPeriod"/>
            </a:pPr>
            <a:r>
              <a:rPr lang="de-DE" dirty="0" smtClean="0"/>
              <a:t>Wie 4. mit Rauschen</a:t>
            </a:r>
          </a:p>
          <a:p>
            <a:pPr marL="342900" indent="-342900">
              <a:buAutoNum type="arabicPeriod"/>
            </a:pPr>
            <a:r>
              <a:rPr lang="de-DE" dirty="0" smtClean="0"/>
              <a:t>Moduliertes Rauschen</a:t>
            </a:r>
          </a:p>
          <a:p>
            <a:pPr marL="342900" indent="-342900">
              <a:buAutoNum type="arabicPeriod"/>
            </a:pPr>
            <a:r>
              <a:rPr lang="de-DE" dirty="0" smtClean="0"/>
              <a:t>Kurzes Rausch, kleine Modulation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15616" y="4941168"/>
            <a:ext cx="682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Weitere Effekte „</a:t>
            </a:r>
            <a:r>
              <a:rPr lang="de-DE" dirty="0" err="1" smtClean="0"/>
              <a:t>advanced</a:t>
            </a:r>
            <a:r>
              <a:rPr lang="de-DE" dirty="0" smtClean="0"/>
              <a:t>“ (aus virtuellem „Modular VC3“ von </a:t>
            </a:r>
            <a:r>
              <a:rPr lang="de-DE" dirty="0" err="1" smtClean="0"/>
              <a:t>Arturia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7" name="Typische-Analog-Effek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836712"/>
            <a:ext cx="304800" cy="304800"/>
          </a:xfrm>
          <a:prstGeom prst="rect">
            <a:avLst/>
          </a:prstGeom>
        </p:spPr>
      </p:pic>
      <p:pic>
        <p:nvPicPr>
          <p:cNvPr id="9" name="Typische-Analog-Effekte-advance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t: EMS Rehberg Synthi AVS, Software-Synthesizer - AMAZONA.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5423">
            <a:off x="2482365" y="2512661"/>
            <a:ext cx="6266115" cy="3939927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043608" y="980728"/>
            <a:ext cx="65519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1970-72 kommt das einzige echte Konkurrenzsystem auf den Markt:</a:t>
            </a:r>
          </a:p>
          <a:p>
            <a:endParaRPr lang="de-DE" dirty="0" smtClean="0"/>
          </a:p>
          <a:p>
            <a:r>
              <a:rPr lang="de-DE" dirty="0" smtClean="0"/>
              <a:t>EMS (Electronic Music Studio) London mit</a:t>
            </a:r>
          </a:p>
          <a:p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VC3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Synthi A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Synthi 100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5229200"/>
            <a:ext cx="27363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Di e Uni Oldenburg hat 1976 drei </a:t>
            </a:r>
            <a:r>
              <a:rPr lang="de-DE" sz="1600" b="1" dirty="0" err="1" smtClean="0"/>
              <a:t>SynthiA‘s</a:t>
            </a:r>
            <a:r>
              <a:rPr lang="de-DE" sz="1600" b="1" dirty="0" smtClean="0"/>
              <a:t> angeschafft, die heute noch funktionieren.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eith_Emerson_&amp;_Moog_15May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888432" cy="33907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32040" y="206084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Moog Modular (der „eigentliche Moog“)</a:t>
            </a:r>
          </a:p>
          <a:p>
            <a:endParaRPr lang="de-DE" dirty="0" smtClean="0"/>
          </a:p>
          <a:p>
            <a:r>
              <a:rPr lang="de-DE" dirty="0" err="1" smtClean="0"/>
              <a:t>Minimoog</a:t>
            </a:r>
            <a:r>
              <a:rPr lang="de-DE" dirty="0" smtClean="0"/>
              <a:t> (der Spielsynthi des kleinen Mannes, Module von Haus aus verkabelt)</a:t>
            </a:r>
            <a:endParaRPr lang="de-DE" dirty="0"/>
          </a:p>
        </p:txBody>
      </p:sp>
      <p:sp>
        <p:nvSpPr>
          <p:cNvPr id="5" name="Pfeil nach links 4"/>
          <p:cNvSpPr/>
          <p:nvPr/>
        </p:nvSpPr>
        <p:spPr>
          <a:xfrm>
            <a:off x="5220072" y="908720"/>
            <a:ext cx="201622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Keith Emerson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 descr="Minimoog-kl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365104"/>
            <a:ext cx="5432152" cy="2172861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899592" y="5085184"/>
            <a:ext cx="2808312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Minimoog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Ffm</a:t>
            </a:r>
            <a:r>
              <a:rPr lang="de-DE" dirty="0" smtClean="0">
                <a:solidFill>
                  <a:schemeClr val="tx1"/>
                </a:solidFill>
              </a:rPr>
              <a:t>. Messe)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org MS-20/MS-10 | KEYBO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313440" cy="5601831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899593" y="55172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1978 die </a:t>
            </a:r>
            <a:r>
              <a:rPr lang="de-DE" b="1" dirty="0" err="1" smtClean="0"/>
              <a:t>Korg</a:t>
            </a:r>
            <a:r>
              <a:rPr lang="de-DE" b="1" dirty="0" smtClean="0"/>
              <a:t>-MS-Serie</a:t>
            </a:r>
            <a:r>
              <a:rPr lang="de-DE" dirty="0" smtClean="0"/>
              <a:t>: die vorfigurierte Verkabelung kann „modular“ modifiziert bzw.  aufgehoben werden. Preis ca. 1000 DM/Stück. Die gesamte Serie (mit Expander, Vocoder, </a:t>
            </a:r>
            <a:r>
              <a:rPr lang="de-DE" dirty="0" err="1" smtClean="0"/>
              <a:t>Sequencer</a:t>
            </a:r>
            <a:r>
              <a:rPr lang="de-DE" dirty="0" smtClean="0"/>
              <a:t>) hat die Uni Oldenburg 1979 gekauft.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ularkonzerte201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764704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7 Musiktitel, in denen der Moog-Modular in den ersten Jahren 1969-1975 in unterschiedlichen Zusammenhängen, in verschiedenen Genres und auf unterschiedliche Weise verwendet wird:</a:t>
            </a:r>
          </a:p>
          <a:p>
            <a:endParaRPr lang="de-DE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 smtClean="0"/>
              <a:t>George Harrison </a:t>
            </a:r>
            <a:r>
              <a:rPr lang="de-DE" dirty="0" err="1" smtClean="0"/>
              <a:t>No</a:t>
            </a:r>
            <a:r>
              <a:rPr lang="de-DE" dirty="0" smtClean="0"/>
              <a:t> Time </a:t>
            </a:r>
            <a:r>
              <a:rPr lang="de-DE" dirty="0" err="1" smtClean="0"/>
              <a:t>Or</a:t>
            </a:r>
            <a:r>
              <a:rPr lang="de-DE" dirty="0" smtClean="0"/>
              <a:t> Space (LP Electronic Sound) 1969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smtClean="0"/>
              <a:t>The Beatles: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Sun (aus der Abbey-Road-Produktion) 1969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smtClean="0"/>
              <a:t>Walter Carlos: Präludium und Fuge c-</a:t>
            </a:r>
            <a:r>
              <a:rPr lang="de-DE" dirty="0" err="1" smtClean="0"/>
              <a:t>moll</a:t>
            </a:r>
            <a:r>
              <a:rPr lang="de-DE" dirty="0" smtClean="0"/>
              <a:t> (aus Switched On Bach) 1968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err="1" smtClean="0"/>
              <a:t>Emmerson</a:t>
            </a:r>
            <a:r>
              <a:rPr lang="de-DE" dirty="0" smtClean="0"/>
              <a:t> Lake &amp; Palmer: Pictures </a:t>
            </a:r>
            <a:r>
              <a:rPr lang="de-DE" dirty="0" err="1" smtClean="0"/>
              <a:t>at</a:t>
            </a:r>
            <a:r>
              <a:rPr lang="de-DE" dirty="0" smtClean="0"/>
              <a:t> an Exhibition (live Zürich) 1970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smtClean="0"/>
              <a:t>Wolfgang Dauner: Et </a:t>
            </a:r>
            <a:r>
              <a:rPr lang="de-DE" dirty="0" err="1" smtClean="0"/>
              <a:t>Cetera</a:t>
            </a:r>
            <a:r>
              <a:rPr lang="de-DE" dirty="0" smtClean="0"/>
              <a:t> (benutzt den Synthi A) 1970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err="1" smtClean="0"/>
              <a:t>Tangerine</a:t>
            </a:r>
            <a:r>
              <a:rPr lang="de-DE" dirty="0" smtClean="0"/>
              <a:t> </a:t>
            </a:r>
            <a:r>
              <a:rPr lang="de-DE" dirty="0" err="1" smtClean="0"/>
              <a:t>Dream</a:t>
            </a:r>
            <a:r>
              <a:rPr lang="de-DE" dirty="0" smtClean="0"/>
              <a:t>: Phaedra (Studio) 1974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smtClean="0"/>
              <a:t>Isao </a:t>
            </a:r>
            <a:r>
              <a:rPr lang="de-DE" dirty="0" err="1" smtClean="0"/>
              <a:t>Tomita</a:t>
            </a:r>
            <a:r>
              <a:rPr lang="de-DE" dirty="0" smtClean="0"/>
              <a:t>: Pictures </a:t>
            </a:r>
            <a:r>
              <a:rPr lang="de-DE" dirty="0" err="1" smtClean="0"/>
              <a:t>at</a:t>
            </a:r>
            <a:r>
              <a:rPr lang="de-DE" dirty="0" smtClean="0"/>
              <a:t> an Exhibition (Studio) 1975</a:t>
            </a:r>
          </a:p>
          <a:p>
            <a:pPr marL="176213" indent="-176213"/>
            <a:endParaRPr lang="de-DE" dirty="0" smtClean="0"/>
          </a:p>
          <a:p>
            <a:pPr marL="176213" indent="-176213"/>
            <a:r>
              <a:rPr lang="de-DE" dirty="0" smtClean="0"/>
              <a:t>extra: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smtClean="0"/>
              <a:t>Jimmy Hendrix: Star </a:t>
            </a:r>
            <a:r>
              <a:rPr lang="de-DE" dirty="0" err="1" smtClean="0"/>
              <a:t>Spangled</a:t>
            </a:r>
            <a:r>
              <a:rPr lang="de-DE" dirty="0" smtClean="0"/>
              <a:t> Banner (live in </a:t>
            </a:r>
            <a:r>
              <a:rPr lang="de-DE" dirty="0" err="1" smtClean="0"/>
              <a:t>Woodstock</a:t>
            </a:r>
            <a:r>
              <a:rPr lang="de-DE" smtClean="0"/>
              <a:t>) </a:t>
            </a:r>
            <a:r>
              <a:rPr lang="de-DE" dirty="0" smtClean="0"/>
              <a:t>1969</a:t>
            </a:r>
          </a:p>
          <a:p>
            <a:endParaRPr lang="de-DE" dirty="0"/>
          </a:p>
        </p:txBody>
      </p:sp>
      <p:sp>
        <p:nvSpPr>
          <p:cNvPr id="3" name="Pfeil nach rechts 2"/>
          <p:cNvSpPr/>
          <p:nvPr/>
        </p:nvSpPr>
        <p:spPr>
          <a:xfrm>
            <a:off x="1403648" y="544522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411760" y="5445224"/>
            <a:ext cx="31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 Minuten – Dateien im </a:t>
            </a:r>
            <a:r>
              <a:rPr lang="de-DE" dirty="0" err="1" smtClean="0"/>
              <a:t>StudIP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55976" y="299695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2.wp.com/120years.net/wordpress/wp-content/uploads/rc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572500" cy="58483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987824" y="1844824"/>
            <a:ext cx="31824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RCA Electronic Synthesizer 1955</a:t>
            </a:r>
            <a:endParaRPr lang="de-DE" dirty="0"/>
          </a:p>
        </p:txBody>
      </p:sp>
      <p:pic>
        <p:nvPicPr>
          <p:cNvPr id="5" name="The RCA Electronic Music Synthesizer - The Well-Tempered Clavier- Fugue No. 2 (195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oog-Studio1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197406" cy="57167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63888" y="6309320"/>
            <a:ext cx="19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Robert Moog 1964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ob-Moog-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58118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84168" y="836712"/>
            <a:ext cx="2808312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1964 „</a:t>
            </a:r>
            <a:r>
              <a:rPr lang="de-DE" sz="1600" dirty="0" err="1" smtClean="0"/>
              <a:t>Voltage</a:t>
            </a:r>
            <a:r>
              <a:rPr lang="de-DE" sz="1600" dirty="0" smtClean="0"/>
              <a:t> </a:t>
            </a:r>
            <a:r>
              <a:rPr lang="de-DE" sz="1600" dirty="0" err="1" smtClean="0"/>
              <a:t>Controlled</a:t>
            </a:r>
            <a:r>
              <a:rPr lang="de-DE" sz="1600" dirty="0" smtClean="0"/>
              <a:t> Electronic Music Modules“ bei der Audio Engineering Society</a:t>
            </a:r>
          </a:p>
          <a:p>
            <a:endParaRPr lang="de-DE" sz="1600" dirty="0" smtClean="0"/>
          </a:p>
          <a:p>
            <a:r>
              <a:rPr lang="de-DE" sz="1600" dirty="0" smtClean="0"/>
              <a:t>1967 Name „Synthesizer“, Moog-Modular „3C“</a:t>
            </a:r>
          </a:p>
          <a:p>
            <a:endParaRPr lang="de-DE" sz="1600" dirty="0" smtClean="0"/>
          </a:p>
          <a:p>
            <a:r>
              <a:rPr lang="de-DE" sz="1600" dirty="0" smtClean="0"/>
              <a:t>1968 Switched On Bach</a:t>
            </a:r>
          </a:p>
          <a:p>
            <a:endParaRPr lang="de-DE" sz="1600" dirty="0" smtClean="0"/>
          </a:p>
          <a:p>
            <a:r>
              <a:rPr lang="de-DE" sz="1600" dirty="0" smtClean="0"/>
              <a:t>1970 </a:t>
            </a:r>
            <a:r>
              <a:rPr lang="de-DE" sz="1600" dirty="0" err="1" smtClean="0"/>
              <a:t>Minimoog</a:t>
            </a:r>
            <a:r>
              <a:rPr lang="de-DE" sz="1600" dirty="0" smtClean="0"/>
              <a:t> (erfolglos)</a:t>
            </a:r>
          </a:p>
          <a:p>
            <a:endParaRPr lang="de-DE" sz="1600" dirty="0" smtClean="0"/>
          </a:p>
          <a:p>
            <a:r>
              <a:rPr lang="de-DE" sz="1600" dirty="0" smtClean="0"/>
              <a:t>1973 Ende Produktion von 3C</a:t>
            </a:r>
          </a:p>
          <a:p>
            <a:endParaRPr lang="de-DE" sz="1600" dirty="0" smtClean="0"/>
          </a:p>
          <a:p>
            <a:r>
              <a:rPr lang="de-DE" sz="1600" dirty="0" smtClean="0"/>
              <a:t>1975 </a:t>
            </a:r>
            <a:r>
              <a:rPr lang="de-DE" sz="1600" dirty="0" err="1" smtClean="0"/>
              <a:t>Polymoog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1981 C3-Verkauf: 12.000 Stück</a:t>
            </a:r>
          </a:p>
          <a:p>
            <a:endParaRPr lang="de-DE" sz="1600" dirty="0" smtClean="0"/>
          </a:p>
          <a:p>
            <a:r>
              <a:rPr lang="de-DE" sz="1600" dirty="0" smtClean="0"/>
              <a:t>1984 Konkurs</a:t>
            </a:r>
            <a:endParaRPr lang="de-DE" dirty="0"/>
          </a:p>
        </p:txBody>
      </p:sp>
      <p:sp>
        <p:nvSpPr>
          <p:cNvPr id="5" name="Pfeil nach links 4"/>
          <p:cNvSpPr/>
          <p:nvPr/>
        </p:nvSpPr>
        <p:spPr>
          <a:xfrm>
            <a:off x="6228184" y="5949280"/>
            <a:ext cx="165618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Moog 1970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LP1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1712">
            <a:off x="844590" y="342474"/>
            <a:ext cx="5635889" cy="5800597"/>
          </a:xfrm>
          <a:prstGeom prst="rect">
            <a:avLst/>
          </a:prstGeom>
        </p:spPr>
      </p:pic>
      <p:pic>
        <p:nvPicPr>
          <p:cNvPr id="3" name="SWB-II-F-Dur-Inven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5085184"/>
            <a:ext cx="304800" cy="304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148064" y="5733256"/>
            <a:ext cx="18565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Deutsche LP 1969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184576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dirty="0" smtClean="0"/>
              <a:t>Crashkurs Analogsynthi</a:t>
            </a:r>
            <a:endParaRPr lang="de-DE" sz="4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383963" cy="288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Moog_Synthi1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528053" cy="264604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139952" y="3140968"/>
            <a:ext cx="576064" cy="36004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347864" y="4725144"/>
            <a:ext cx="223080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Von </a:t>
            </a:r>
            <a:r>
              <a:rPr lang="de-DE" b="1" dirty="0" smtClean="0"/>
              <a:t>Moog</a:t>
            </a:r>
            <a:r>
              <a:rPr lang="de-DE" dirty="0" smtClean="0"/>
              <a:t> zu </a:t>
            </a:r>
            <a:r>
              <a:rPr lang="de-DE" b="1" dirty="0" err="1" smtClean="0"/>
              <a:t>Doepfer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5517232"/>
            <a:ext cx="698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Alles zum analogen, modularen und spannungsgesteuerten Synthesizer</a:t>
            </a:r>
          </a:p>
          <a:p>
            <a:pPr algn="ctr"/>
            <a:r>
              <a:rPr lang="de-DE" b="1" dirty="0" smtClean="0"/>
              <a:t>(Prinzip „Moog“)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43608" y="692696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Ein analoger, modularer und spannungsgesteuerten Synthesizer</a:t>
            </a:r>
          </a:p>
          <a:p>
            <a:r>
              <a:rPr lang="de-DE" b="1" dirty="0" smtClean="0"/>
              <a:t>(Prinzip „Moog“) besteht aus „Moduln“:</a:t>
            </a:r>
          </a:p>
          <a:p>
            <a:endParaRPr lang="de-DE" b="1" dirty="0"/>
          </a:p>
          <a:p>
            <a:pPr>
              <a:buFontTx/>
              <a:buChar char="-"/>
            </a:pPr>
            <a:r>
              <a:rPr lang="de-DE" dirty="0" smtClean="0"/>
              <a:t>Jeder Modul ist dazu da, elektrische Spannungen bzw. Spannungsschwankungen zu verarbeiten, also zu produzieren und zu verändern.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Es gibt Moduln zur Verarbeitung von </a:t>
            </a:r>
            <a:r>
              <a:rPr lang="de-DE" b="1" dirty="0" smtClean="0"/>
              <a:t>Audiosignalen, </a:t>
            </a:r>
            <a:r>
              <a:rPr lang="de-DE" dirty="0" smtClean="0"/>
              <a:t>das sind Spanungsschwankungen im Tonfrequenzbereich (16 – 20 000 Hz) und Spannungen mit </a:t>
            </a:r>
            <a:r>
              <a:rPr lang="de-DE" dirty="0" err="1" smtClean="0"/>
              <a:t>Millivolt</a:t>
            </a:r>
            <a:r>
              <a:rPr lang="de-DE" dirty="0" smtClean="0"/>
              <a:t>-Bereich.</a:t>
            </a:r>
          </a:p>
          <a:p>
            <a:pPr>
              <a:buFontTx/>
              <a:buChar char="-"/>
            </a:pPr>
            <a:r>
              <a:rPr lang="de-DE" dirty="0" smtClean="0"/>
              <a:t>Es gibt Moduln die sog. </a:t>
            </a:r>
            <a:r>
              <a:rPr lang="de-DE" b="1" dirty="0" smtClean="0"/>
              <a:t>Steuerspannungen</a:t>
            </a:r>
            <a:r>
              <a:rPr lang="de-DE" dirty="0" smtClean="0"/>
              <a:t> erzeugen, das sind Spannungswerte im Volt-Bereich (-10 bis +10 Volt), hoch- oder niederfrequent oder Impuls („Trigger“).</a:t>
            </a:r>
          </a:p>
          <a:p>
            <a:pPr>
              <a:buFontTx/>
              <a:buChar char="-"/>
            </a:pPr>
            <a:r>
              <a:rPr lang="de-DE" dirty="0" smtClean="0"/>
              <a:t>Die Arbeit eines jeden Moduls kann „von Hand“ mittels Regler oder aber durch Steuerspannungen (also mittels eines anderen Moduls) beeinflusst – „</a:t>
            </a:r>
            <a:r>
              <a:rPr lang="de-DE" b="1" dirty="0" smtClean="0"/>
              <a:t>gesteuert</a:t>
            </a:r>
            <a:r>
              <a:rPr lang="de-DE" dirty="0" smtClean="0"/>
              <a:t>“ -  werden. „Parameter“ nennt man die Größen, die beeinflusst werden können.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Bildschirmpräsentation (4:3)</PresentationFormat>
  <Paragraphs>285</Paragraphs>
  <Slides>38</Slides>
  <Notes>0</Notes>
  <HiddenSlides>0</HiddenSlides>
  <MMClips>17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Crashkurs Analogsynthi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24</cp:revision>
  <dcterms:created xsi:type="dcterms:W3CDTF">2020-05-29T06:54:48Z</dcterms:created>
  <dcterms:modified xsi:type="dcterms:W3CDTF">2020-06-04T07:55:36Z</dcterms:modified>
</cp:coreProperties>
</file>